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5" r:id="rId1"/>
  </p:sldMasterIdLst>
  <p:notesMasterIdLst>
    <p:notesMasterId r:id="rId21"/>
  </p:notesMasterIdLst>
  <p:handoutMasterIdLst>
    <p:handoutMasterId r:id="rId22"/>
  </p:handoutMasterIdLst>
  <p:sldIdLst>
    <p:sldId id="282" r:id="rId2"/>
    <p:sldId id="660" r:id="rId3"/>
    <p:sldId id="661" r:id="rId4"/>
    <p:sldId id="662" r:id="rId5"/>
    <p:sldId id="663" r:id="rId6"/>
    <p:sldId id="664" r:id="rId7"/>
    <p:sldId id="665" r:id="rId8"/>
    <p:sldId id="666" r:id="rId9"/>
    <p:sldId id="667" r:id="rId10"/>
    <p:sldId id="668" r:id="rId11"/>
    <p:sldId id="669" r:id="rId12"/>
    <p:sldId id="670" r:id="rId13"/>
    <p:sldId id="671" r:id="rId14"/>
    <p:sldId id="672" r:id="rId15"/>
    <p:sldId id="673" r:id="rId16"/>
    <p:sldId id="674" r:id="rId17"/>
    <p:sldId id="675" r:id="rId18"/>
    <p:sldId id="676" r:id="rId19"/>
    <p:sldId id="594" r:id="rId20"/>
  </p:sldIdLst>
  <p:sldSz cx="9144000" cy="6858000" type="screen4x3"/>
  <p:notesSz cx="6807200" cy="99393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00CC"/>
    <a:srgbClr val="FF00FF"/>
    <a:srgbClr val="CC00CC"/>
    <a:srgbClr val="FFFFCC"/>
    <a:srgbClr val="FF9900"/>
    <a:srgbClr val="FFFF00"/>
    <a:srgbClr val="FF0066"/>
    <a:srgbClr val="00CC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>
        <p:scale>
          <a:sx n="70" d="100"/>
          <a:sy n="70" d="100"/>
        </p:scale>
        <p:origin x="-116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46558C-3393-45C7-835C-AFDB670ED42E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th-TH"/>
        </a:p>
      </dgm:t>
    </dgm:pt>
    <dgm:pt modelId="{D4962E3F-CD20-4AF2-A3AC-BEDFA15C7487}">
      <dgm:prSet phldrT="[Text]" custT="1"/>
      <dgm:spPr/>
      <dgm:t>
        <a:bodyPr/>
        <a:lstStyle/>
        <a:p>
          <a:r>
            <a:rPr lang="th-TH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เกิดความภูมิใจในอาชีพ</a:t>
          </a:r>
        </a:p>
      </dgm:t>
    </dgm:pt>
    <dgm:pt modelId="{25C75B6D-4386-4078-9E95-482730AF7F25}" type="parTrans" cxnId="{A14B8678-58AD-4193-BF4C-4E2F7705591B}">
      <dgm:prSet/>
      <dgm:spPr/>
      <dgm:t>
        <a:bodyPr/>
        <a:lstStyle/>
        <a:p>
          <a:endParaRPr lang="th-TH" sz="4000" b="1">
            <a:ln>
              <a:solidFill>
                <a:schemeClr val="tx1"/>
              </a:solidFill>
            </a:ln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913B15AE-5877-436E-BAA2-013B168FCAC1}" type="sibTrans" cxnId="{A14B8678-58AD-4193-BF4C-4E2F7705591B}">
      <dgm:prSet/>
      <dgm:spPr/>
      <dgm:t>
        <a:bodyPr/>
        <a:lstStyle/>
        <a:p>
          <a:endParaRPr lang="th-TH" sz="4000" b="1">
            <a:ln>
              <a:solidFill>
                <a:schemeClr val="tx1"/>
              </a:solidFill>
            </a:ln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BDE88144-F3FF-4899-BE6F-36D606834C81}">
      <dgm:prSet phldrT="[Text]" custT="1"/>
      <dgm:spPr/>
      <dgm:t>
        <a:bodyPr/>
        <a:lstStyle/>
        <a:p>
          <a:r>
            <a:rPr lang="th-TH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ยกระดับร้านอาหารให้สังคมยอมรับ</a:t>
          </a:r>
        </a:p>
      </dgm:t>
    </dgm:pt>
    <dgm:pt modelId="{3E2F859B-3DE0-442C-94B4-F024104D8E77}" type="parTrans" cxnId="{308CB493-AD97-438E-BFA2-5E7AEFBFC2C5}">
      <dgm:prSet/>
      <dgm:spPr/>
      <dgm:t>
        <a:bodyPr/>
        <a:lstStyle/>
        <a:p>
          <a:endParaRPr lang="th-TH" sz="4000" b="1">
            <a:ln>
              <a:solidFill>
                <a:schemeClr val="tx1"/>
              </a:solidFill>
            </a:ln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0EC25E07-87B0-499E-83D4-C3BBED494104}" type="sibTrans" cxnId="{308CB493-AD97-438E-BFA2-5E7AEFBFC2C5}">
      <dgm:prSet/>
      <dgm:spPr/>
      <dgm:t>
        <a:bodyPr/>
        <a:lstStyle/>
        <a:p>
          <a:endParaRPr lang="th-TH" sz="4000" b="1">
            <a:ln>
              <a:solidFill>
                <a:schemeClr val="tx1"/>
              </a:solidFill>
            </a:ln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F1DB660D-F2A0-48FA-BAF4-6FB08202893A}">
      <dgm:prSet phldrT="[Text]" custT="1"/>
      <dgm:spPr/>
      <dgm:t>
        <a:bodyPr/>
        <a:lstStyle/>
        <a:p>
          <a:r>
            <a:rPr lang="th-TH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กระตุ้นให้ร้านอาหารรับผิดชอบสังคม</a:t>
          </a:r>
        </a:p>
      </dgm:t>
    </dgm:pt>
    <dgm:pt modelId="{923F9269-83EA-4125-A00E-CABAD3FAB8BA}" type="parTrans" cxnId="{569D9DCE-CE74-442C-A4E5-F459392ACD8B}">
      <dgm:prSet/>
      <dgm:spPr/>
      <dgm:t>
        <a:bodyPr/>
        <a:lstStyle/>
        <a:p>
          <a:endParaRPr lang="th-TH" sz="4000" b="1">
            <a:ln>
              <a:solidFill>
                <a:schemeClr val="tx1"/>
              </a:solidFill>
            </a:ln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E2CE5407-8F9D-425F-8366-66E7453FE42B}" type="sibTrans" cxnId="{569D9DCE-CE74-442C-A4E5-F459392ACD8B}">
      <dgm:prSet/>
      <dgm:spPr/>
      <dgm:t>
        <a:bodyPr/>
        <a:lstStyle/>
        <a:p>
          <a:endParaRPr lang="th-TH" sz="4000" b="1">
            <a:ln>
              <a:solidFill>
                <a:schemeClr val="tx1"/>
              </a:solidFill>
            </a:ln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5D9CD387-AFAC-49FE-B859-E1EA3FF46804}">
      <dgm:prSet phldrT="[Text]" custT="1"/>
      <dgm:spPr/>
      <dgm:t>
        <a:bodyPr/>
        <a:lstStyle/>
        <a:p>
          <a:r>
            <a:rPr lang="th-TH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สร้างภาพลักษณ์ใหม่ให้ร้านอาหาร</a:t>
          </a:r>
        </a:p>
      </dgm:t>
    </dgm:pt>
    <dgm:pt modelId="{AFF84EC9-0456-4E3F-ADA8-8492A5D9EBEA}" type="parTrans" cxnId="{CF64921E-A7F1-4B08-9FB5-5B12DCD8E36D}">
      <dgm:prSet/>
      <dgm:spPr/>
      <dgm:t>
        <a:bodyPr/>
        <a:lstStyle/>
        <a:p>
          <a:endParaRPr lang="th-TH"/>
        </a:p>
      </dgm:t>
    </dgm:pt>
    <dgm:pt modelId="{9D1EC050-3B15-4640-80D4-DA5E98B10E3A}" type="sibTrans" cxnId="{CF64921E-A7F1-4B08-9FB5-5B12DCD8E36D}">
      <dgm:prSet/>
      <dgm:spPr/>
      <dgm:t>
        <a:bodyPr/>
        <a:lstStyle/>
        <a:p>
          <a:endParaRPr lang="th-TH"/>
        </a:p>
      </dgm:t>
    </dgm:pt>
    <dgm:pt modelId="{7E1DD56D-527C-426F-912C-80686AF28A44}" type="pres">
      <dgm:prSet presAssocID="{4A46558C-3393-45C7-835C-AFDB670ED4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EC7EBB26-DAFF-429F-8498-2CEE4B8612EC}" type="pres">
      <dgm:prSet presAssocID="{4A46558C-3393-45C7-835C-AFDB670ED42E}" presName="Name1" presStyleCnt="0"/>
      <dgm:spPr/>
    </dgm:pt>
    <dgm:pt modelId="{F87F97F9-770D-45D0-9DD0-A621C429CE33}" type="pres">
      <dgm:prSet presAssocID="{4A46558C-3393-45C7-835C-AFDB670ED42E}" presName="cycle" presStyleCnt="0"/>
      <dgm:spPr/>
    </dgm:pt>
    <dgm:pt modelId="{4F85A3BB-5737-4D15-85ED-6FC95939C683}" type="pres">
      <dgm:prSet presAssocID="{4A46558C-3393-45C7-835C-AFDB670ED42E}" presName="srcNode" presStyleLbl="node1" presStyleIdx="0" presStyleCnt="4"/>
      <dgm:spPr/>
    </dgm:pt>
    <dgm:pt modelId="{B35D232C-FA2A-4A3B-80B3-5597ADD8BB59}" type="pres">
      <dgm:prSet presAssocID="{4A46558C-3393-45C7-835C-AFDB670ED42E}" presName="conn" presStyleLbl="parChTrans1D2" presStyleIdx="0" presStyleCnt="1"/>
      <dgm:spPr/>
      <dgm:t>
        <a:bodyPr/>
        <a:lstStyle/>
        <a:p>
          <a:endParaRPr lang="th-TH"/>
        </a:p>
      </dgm:t>
    </dgm:pt>
    <dgm:pt modelId="{83BF5556-8F1E-4F7A-A86D-F78306C52607}" type="pres">
      <dgm:prSet presAssocID="{4A46558C-3393-45C7-835C-AFDB670ED42E}" presName="extraNode" presStyleLbl="node1" presStyleIdx="0" presStyleCnt="4"/>
      <dgm:spPr/>
    </dgm:pt>
    <dgm:pt modelId="{113AD9F5-7EB3-4900-9BB1-97AD2EDA2234}" type="pres">
      <dgm:prSet presAssocID="{4A46558C-3393-45C7-835C-AFDB670ED42E}" presName="dstNode" presStyleLbl="node1" presStyleIdx="0" presStyleCnt="4"/>
      <dgm:spPr/>
    </dgm:pt>
    <dgm:pt modelId="{53A91CD4-2FFA-4067-81A1-E4DC0AD3B294}" type="pres">
      <dgm:prSet presAssocID="{D4962E3F-CD20-4AF2-A3AC-BEDFA15C748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1EB4315-8AF1-4A2C-A6B6-FB890A87A059}" type="pres">
      <dgm:prSet presAssocID="{D4962E3F-CD20-4AF2-A3AC-BEDFA15C7487}" presName="accent_1" presStyleCnt="0"/>
      <dgm:spPr/>
    </dgm:pt>
    <dgm:pt modelId="{E6447758-ED4F-4910-A63F-E427595FEC40}" type="pres">
      <dgm:prSet presAssocID="{D4962E3F-CD20-4AF2-A3AC-BEDFA15C7487}" presName="accentRepeatNode" presStyleLbl="solidFgAcc1" presStyleIdx="0" presStyleCnt="4"/>
      <dgm:spPr/>
    </dgm:pt>
    <dgm:pt modelId="{A107B7DF-62E6-425C-B8D0-648F954169B8}" type="pres">
      <dgm:prSet presAssocID="{BDE88144-F3FF-4899-BE6F-36D606834C8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F5DCFFA-9D93-4813-ABEA-0AEB8F104810}" type="pres">
      <dgm:prSet presAssocID="{BDE88144-F3FF-4899-BE6F-36D606834C81}" presName="accent_2" presStyleCnt="0"/>
      <dgm:spPr/>
    </dgm:pt>
    <dgm:pt modelId="{B7E64ACF-880D-41A9-BC0D-E006499EB45E}" type="pres">
      <dgm:prSet presAssocID="{BDE88144-F3FF-4899-BE6F-36D606834C81}" presName="accentRepeatNode" presStyleLbl="solidFgAcc1" presStyleIdx="1" presStyleCnt="4"/>
      <dgm:spPr/>
    </dgm:pt>
    <dgm:pt modelId="{0AAED958-AC6E-4888-AE2B-E96491F51D74}" type="pres">
      <dgm:prSet presAssocID="{F1DB660D-F2A0-48FA-BAF4-6FB08202893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E2233D8-75BD-42FF-9047-DE90421EAE6E}" type="pres">
      <dgm:prSet presAssocID="{F1DB660D-F2A0-48FA-BAF4-6FB08202893A}" presName="accent_3" presStyleCnt="0"/>
      <dgm:spPr/>
    </dgm:pt>
    <dgm:pt modelId="{E0109443-2BBF-452D-B3D1-44204B340D96}" type="pres">
      <dgm:prSet presAssocID="{F1DB660D-F2A0-48FA-BAF4-6FB08202893A}" presName="accentRepeatNode" presStyleLbl="solidFgAcc1" presStyleIdx="2" presStyleCnt="4"/>
      <dgm:spPr/>
    </dgm:pt>
    <dgm:pt modelId="{C257CE63-2C6B-41F8-AA35-CE9ED3C59883}" type="pres">
      <dgm:prSet presAssocID="{5D9CD387-AFAC-49FE-B859-E1EA3FF4680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927945-CBB7-4C52-A540-74BAFB96F6DE}" type="pres">
      <dgm:prSet presAssocID="{5D9CD387-AFAC-49FE-B859-E1EA3FF46804}" presName="accent_4" presStyleCnt="0"/>
      <dgm:spPr/>
    </dgm:pt>
    <dgm:pt modelId="{2A665FE2-0666-4CD6-B339-AA74E6299EB8}" type="pres">
      <dgm:prSet presAssocID="{5D9CD387-AFAC-49FE-B859-E1EA3FF46804}" presName="accentRepeatNode" presStyleLbl="solidFgAcc1" presStyleIdx="3" presStyleCnt="4"/>
      <dgm:spPr/>
    </dgm:pt>
  </dgm:ptLst>
  <dgm:cxnLst>
    <dgm:cxn modelId="{3AA76EE8-9FB2-4D6E-A214-9153E0A2414F}" type="presOf" srcId="{BDE88144-F3FF-4899-BE6F-36D606834C81}" destId="{A107B7DF-62E6-425C-B8D0-648F954169B8}" srcOrd="0" destOrd="0" presId="urn:microsoft.com/office/officeart/2008/layout/VerticalCurvedList"/>
    <dgm:cxn modelId="{B6CB0637-1D15-44E4-8A57-59E81AA13181}" type="presOf" srcId="{F1DB660D-F2A0-48FA-BAF4-6FB08202893A}" destId="{0AAED958-AC6E-4888-AE2B-E96491F51D74}" srcOrd="0" destOrd="0" presId="urn:microsoft.com/office/officeart/2008/layout/VerticalCurvedList"/>
    <dgm:cxn modelId="{569D9DCE-CE74-442C-A4E5-F459392ACD8B}" srcId="{4A46558C-3393-45C7-835C-AFDB670ED42E}" destId="{F1DB660D-F2A0-48FA-BAF4-6FB08202893A}" srcOrd="2" destOrd="0" parTransId="{923F9269-83EA-4125-A00E-CABAD3FAB8BA}" sibTransId="{E2CE5407-8F9D-425F-8366-66E7453FE42B}"/>
    <dgm:cxn modelId="{308CB493-AD97-438E-BFA2-5E7AEFBFC2C5}" srcId="{4A46558C-3393-45C7-835C-AFDB670ED42E}" destId="{BDE88144-F3FF-4899-BE6F-36D606834C81}" srcOrd="1" destOrd="0" parTransId="{3E2F859B-3DE0-442C-94B4-F024104D8E77}" sibTransId="{0EC25E07-87B0-499E-83D4-C3BBED494104}"/>
    <dgm:cxn modelId="{001C6D21-29E8-49C0-ACCE-176070FDB625}" type="presOf" srcId="{D4962E3F-CD20-4AF2-A3AC-BEDFA15C7487}" destId="{53A91CD4-2FFA-4067-81A1-E4DC0AD3B294}" srcOrd="0" destOrd="0" presId="urn:microsoft.com/office/officeart/2008/layout/VerticalCurvedList"/>
    <dgm:cxn modelId="{9B2295DC-45EB-49E8-8D13-5070792F98B1}" type="presOf" srcId="{913B15AE-5877-436E-BAA2-013B168FCAC1}" destId="{B35D232C-FA2A-4A3B-80B3-5597ADD8BB59}" srcOrd="0" destOrd="0" presId="urn:microsoft.com/office/officeart/2008/layout/VerticalCurvedList"/>
    <dgm:cxn modelId="{1936B69C-C15E-4446-88CC-3C65B7C5E549}" type="presOf" srcId="{4A46558C-3393-45C7-835C-AFDB670ED42E}" destId="{7E1DD56D-527C-426F-912C-80686AF28A44}" srcOrd="0" destOrd="0" presId="urn:microsoft.com/office/officeart/2008/layout/VerticalCurvedList"/>
    <dgm:cxn modelId="{A14B8678-58AD-4193-BF4C-4E2F7705591B}" srcId="{4A46558C-3393-45C7-835C-AFDB670ED42E}" destId="{D4962E3F-CD20-4AF2-A3AC-BEDFA15C7487}" srcOrd="0" destOrd="0" parTransId="{25C75B6D-4386-4078-9E95-482730AF7F25}" sibTransId="{913B15AE-5877-436E-BAA2-013B168FCAC1}"/>
    <dgm:cxn modelId="{53DEB0C8-BF2F-49E3-8C7E-428DBACB4BF4}" type="presOf" srcId="{5D9CD387-AFAC-49FE-B859-E1EA3FF46804}" destId="{C257CE63-2C6B-41F8-AA35-CE9ED3C59883}" srcOrd="0" destOrd="0" presId="urn:microsoft.com/office/officeart/2008/layout/VerticalCurvedList"/>
    <dgm:cxn modelId="{CF64921E-A7F1-4B08-9FB5-5B12DCD8E36D}" srcId="{4A46558C-3393-45C7-835C-AFDB670ED42E}" destId="{5D9CD387-AFAC-49FE-B859-E1EA3FF46804}" srcOrd="3" destOrd="0" parTransId="{AFF84EC9-0456-4E3F-ADA8-8492A5D9EBEA}" sibTransId="{9D1EC050-3B15-4640-80D4-DA5E98B10E3A}"/>
    <dgm:cxn modelId="{93BA3C28-4007-4003-8247-A09C1F2333BC}" type="presParOf" srcId="{7E1DD56D-527C-426F-912C-80686AF28A44}" destId="{EC7EBB26-DAFF-429F-8498-2CEE4B8612EC}" srcOrd="0" destOrd="0" presId="urn:microsoft.com/office/officeart/2008/layout/VerticalCurvedList"/>
    <dgm:cxn modelId="{B5173AC4-3B5A-4E44-8E27-B7C6BEBDF32B}" type="presParOf" srcId="{EC7EBB26-DAFF-429F-8498-2CEE4B8612EC}" destId="{F87F97F9-770D-45D0-9DD0-A621C429CE33}" srcOrd="0" destOrd="0" presId="urn:microsoft.com/office/officeart/2008/layout/VerticalCurvedList"/>
    <dgm:cxn modelId="{7BE4A1BF-1E73-4F4C-8264-141C37BB4BA7}" type="presParOf" srcId="{F87F97F9-770D-45D0-9DD0-A621C429CE33}" destId="{4F85A3BB-5737-4D15-85ED-6FC95939C683}" srcOrd="0" destOrd="0" presId="urn:microsoft.com/office/officeart/2008/layout/VerticalCurvedList"/>
    <dgm:cxn modelId="{2786DD70-7FF1-49C2-BD29-F2700BE63742}" type="presParOf" srcId="{F87F97F9-770D-45D0-9DD0-A621C429CE33}" destId="{B35D232C-FA2A-4A3B-80B3-5597ADD8BB59}" srcOrd="1" destOrd="0" presId="urn:microsoft.com/office/officeart/2008/layout/VerticalCurvedList"/>
    <dgm:cxn modelId="{8DE65560-A75A-45D9-99AC-44565F05D8F0}" type="presParOf" srcId="{F87F97F9-770D-45D0-9DD0-A621C429CE33}" destId="{83BF5556-8F1E-4F7A-A86D-F78306C52607}" srcOrd="2" destOrd="0" presId="urn:microsoft.com/office/officeart/2008/layout/VerticalCurvedList"/>
    <dgm:cxn modelId="{8A5DB60F-65AA-4BC3-BDC9-9C03379FACB2}" type="presParOf" srcId="{F87F97F9-770D-45D0-9DD0-A621C429CE33}" destId="{113AD9F5-7EB3-4900-9BB1-97AD2EDA2234}" srcOrd="3" destOrd="0" presId="urn:microsoft.com/office/officeart/2008/layout/VerticalCurvedList"/>
    <dgm:cxn modelId="{C8727C9E-ECDB-4C1D-9B6D-165B481BCA1B}" type="presParOf" srcId="{EC7EBB26-DAFF-429F-8498-2CEE4B8612EC}" destId="{53A91CD4-2FFA-4067-81A1-E4DC0AD3B294}" srcOrd="1" destOrd="0" presId="urn:microsoft.com/office/officeart/2008/layout/VerticalCurvedList"/>
    <dgm:cxn modelId="{2898971C-674B-4912-8179-1D20D1861E78}" type="presParOf" srcId="{EC7EBB26-DAFF-429F-8498-2CEE4B8612EC}" destId="{21EB4315-8AF1-4A2C-A6B6-FB890A87A059}" srcOrd="2" destOrd="0" presId="urn:microsoft.com/office/officeart/2008/layout/VerticalCurvedList"/>
    <dgm:cxn modelId="{D30B7AB6-454A-4534-BC2A-D88BB25E49FE}" type="presParOf" srcId="{21EB4315-8AF1-4A2C-A6B6-FB890A87A059}" destId="{E6447758-ED4F-4910-A63F-E427595FEC40}" srcOrd="0" destOrd="0" presId="urn:microsoft.com/office/officeart/2008/layout/VerticalCurvedList"/>
    <dgm:cxn modelId="{27BACCAE-4774-4728-8154-DC1E46A6EF41}" type="presParOf" srcId="{EC7EBB26-DAFF-429F-8498-2CEE4B8612EC}" destId="{A107B7DF-62E6-425C-B8D0-648F954169B8}" srcOrd="3" destOrd="0" presId="urn:microsoft.com/office/officeart/2008/layout/VerticalCurvedList"/>
    <dgm:cxn modelId="{3E4C1064-2218-4422-B968-90C7852189E3}" type="presParOf" srcId="{EC7EBB26-DAFF-429F-8498-2CEE4B8612EC}" destId="{8F5DCFFA-9D93-4813-ABEA-0AEB8F104810}" srcOrd="4" destOrd="0" presId="urn:microsoft.com/office/officeart/2008/layout/VerticalCurvedList"/>
    <dgm:cxn modelId="{08A0247D-5D75-4F9B-95ED-02EADBA84206}" type="presParOf" srcId="{8F5DCFFA-9D93-4813-ABEA-0AEB8F104810}" destId="{B7E64ACF-880D-41A9-BC0D-E006499EB45E}" srcOrd="0" destOrd="0" presId="urn:microsoft.com/office/officeart/2008/layout/VerticalCurvedList"/>
    <dgm:cxn modelId="{EECB9AB6-1975-4525-8E54-ACA2A5E7A2BC}" type="presParOf" srcId="{EC7EBB26-DAFF-429F-8498-2CEE4B8612EC}" destId="{0AAED958-AC6E-4888-AE2B-E96491F51D74}" srcOrd="5" destOrd="0" presId="urn:microsoft.com/office/officeart/2008/layout/VerticalCurvedList"/>
    <dgm:cxn modelId="{9D4E10C8-AEA2-4BA0-99F0-FBAC520245A3}" type="presParOf" srcId="{EC7EBB26-DAFF-429F-8498-2CEE4B8612EC}" destId="{8E2233D8-75BD-42FF-9047-DE90421EAE6E}" srcOrd="6" destOrd="0" presId="urn:microsoft.com/office/officeart/2008/layout/VerticalCurvedList"/>
    <dgm:cxn modelId="{777ACA3E-69D6-4B82-BC32-E8F13E6E5CF9}" type="presParOf" srcId="{8E2233D8-75BD-42FF-9047-DE90421EAE6E}" destId="{E0109443-2BBF-452D-B3D1-44204B340D96}" srcOrd="0" destOrd="0" presId="urn:microsoft.com/office/officeart/2008/layout/VerticalCurvedList"/>
    <dgm:cxn modelId="{754EABEA-8044-40D2-AEE5-4B091026B0A7}" type="presParOf" srcId="{EC7EBB26-DAFF-429F-8498-2CEE4B8612EC}" destId="{C257CE63-2C6B-41F8-AA35-CE9ED3C59883}" srcOrd="7" destOrd="0" presId="urn:microsoft.com/office/officeart/2008/layout/VerticalCurvedList"/>
    <dgm:cxn modelId="{219F52BA-DB4C-43C0-A706-F8896B845087}" type="presParOf" srcId="{EC7EBB26-DAFF-429F-8498-2CEE4B8612EC}" destId="{4D927945-CBB7-4C52-A540-74BAFB96F6DE}" srcOrd="8" destOrd="0" presId="urn:microsoft.com/office/officeart/2008/layout/VerticalCurvedList"/>
    <dgm:cxn modelId="{CFAF09A3-4A69-41D5-A5AF-818AF4234487}" type="presParOf" srcId="{4D927945-CBB7-4C52-A540-74BAFB96F6DE}" destId="{2A665FE2-0666-4CD6-B339-AA74E6299E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46558C-3393-45C7-835C-AFDB670ED42E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th-TH"/>
        </a:p>
      </dgm:t>
    </dgm:pt>
    <dgm:pt modelId="{D4962E3F-CD20-4AF2-A3AC-BEDFA15C7487}">
      <dgm:prSet phldrT="[Text]" custT="1"/>
      <dgm:spPr/>
      <dgm:t>
        <a:bodyPr/>
        <a:lstStyle/>
        <a:p>
          <a:r>
            <a:rPr lang="th-TH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เป็นอาชีพ บริสุทธิ์</a:t>
          </a:r>
        </a:p>
      </dgm:t>
    </dgm:pt>
    <dgm:pt modelId="{25C75B6D-4386-4078-9E95-482730AF7F25}" type="parTrans" cxnId="{A14B8678-58AD-4193-BF4C-4E2F7705591B}">
      <dgm:prSet/>
      <dgm:spPr/>
      <dgm:t>
        <a:bodyPr/>
        <a:lstStyle/>
        <a:p>
          <a:endParaRPr lang="th-TH" sz="4000" b="1">
            <a:ln>
              <a:solidFill>
                <a:schemeClr val="tx1"/>
              </a:solidFill>
            </a:ln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913B15AE-5877-436E-BAA2-013B168FCAC1}" type="sibTrans" cxnId="{A14B8678-58AD-4193-BF4C-4E2F7705591B}">
      <dgm:prSet/>
      <dgm:spPr/>
      <dgm:t>
        <a:bodyPr/>
        <a:lstStyle/>
        <a:p>
          <a:endParaRPr lang="th-TH" sz="4000" b="1">
            <a:ln>
              <a:solidFill>
                <a:schemeClr val="tx1"/>
              </a:solidFill>
            </a:ln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BDE88144-F3FF-4899-BE6F-36D606834C81}">
      <dgm:prSet phldrT="[Text]" custT="1"/>
      <dgm:spPr/>
      <dgm:t>
        <a:bodyPr/>
        <a:lstStyle/>
        <a:p>
          <a:r>
            <a:rPr lang="th-TH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เป็นผู้ประกอบอาชีพธุรกิจเชิงสังคม</a:t>
          </a:r>
        </a:p>
      </dgm:t>
    </dgm:pt>
    <dgm:pt modelId="{3E2F859B-3DE0-442C-94B4-F024104D8E77}" type="parTrans" cxnId="{308CB493-AD97-438E-BFA2-5E7AEFBFC2C5}">
      <dgm:prSet/>
      <dgm:spPr/>
      <dgm:t>
        <a:bodyPr/>
        <a:lstStyle/>
        <a:p>
          <a:endParaRPr lang="th-TH" sz="4000" b="1">
            <a:ln>
              <a:solidFill>
                <a:schemeClr val="tx1"/>
              </a:solidFill>
            </a:ln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0EC25E07-87B0-499E-83D4-C3BBED494104}" type="sibTrans" cxnId="{308CB493-AD97-438E-BFA2-5E7AEFBFC2C5}">
      <dgm:prSet/>
      <dgm:spPr/>
      <dgm:t>
        <a:bodyPr/>
        <a:lstStyle/>
        <a:p>
          <a:endParaRPr lang="th-TH" sz="4000" b="1">
            <a:ln>
              <a:solidFill>
                <a:schemeClr val="tx1"/>
              </a:solidFill>
            </a:ln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F1DB660D-F2A0-48FA-BAF4-6FB08202893A}">
      <dgm:prSet phldrT="[Text]" custT="1"/>
      <dgm:spPr/>
      <dgm:t>
        <a:bodyPr/>
        <a:lstStyle/>
        <a:p>
          <a:r>
            <a:rPr lang="th-TH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เป็นผู้แบ่งปันความสุขให้คนอื่น</a:t>
          </a:r>
        </a:p>
      </dgm:t>
    </dgm:pt>
    <dgm:pt modelId="{923F9269-83EA-4125-A00E-CABAD3FAB8BA}" type="parTrans" cxnId="{569D9DCE-CE74-442C-A4E5-F459392ACD8B}">
      <dgm:prSet/>
      <dgm:spPr/>
      <dgm:t>
        <a:bodyPr/>
        <a:lstStyle/>
        <a:p>
          <a:endParaRPr lang="th-TH" sz="4000" b="1">
            <a:ln>
              <a:solidFill>
                <a:schemeClr val="tx1"/>
              </a:solidFill>
            </a:ln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E2CE5407-8F9D-425F-8366-66E7453FE42B}" type="sibTrans" cxnId="{569D9DCE-CE74-442C-A4E5-F459392ACD8B}">
      <dgm:prSet/>
      <dgm:spPr/>
      <dgm:t>
        <a:bodyPr/>
        <a:lstStyle/>
        <a:p>
          <a:endParaRPr lang="th-TH" sz="4000" b="1">
            <a:ln>
              <a:solidFill>
                <a:schemeClr val="tx1"/>
              </a:solidFill>
            </a:ln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5D9CD387-AFAC-49FE-B859-E1EA3FF46804}">
      <dgm:prSet phldrT="[Text]" custT="1"/>
      <dgm:spPr/>
      <dgm:t>
        <a:bodyPr/>
        <a:lstStyle/>
        <a:p>
          <a:r>
            <a:rPr lang="th-TH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H SarabunPSK" pitchFamily="34" charset="-34"/>
              <a:cs typeface="TH SarabunPSK" pitchFamily="34" charset="-34"/>
            </a:rPr>
            <a:t>เป็นผู้ร่วมสร้างชาติ สร้างแผ่นดิน</a:t>
          </a:r>
        </a:p>
      </dgm:t>
    </dgm:pt>
    <dgm:pt modelId="{AFF84EC9-0456-4E3F-ADA8-8492A5D9EBEA}" type="parTrans" cxnId="{CF64921E-A7F1-4B08-9FB5-5B12DCD8E36D}">
      <dgm:prSet/>
      <dgm:spPr/>
      <dgm:t>
        <a:bodyPr/>
        <a:lstStyle/>
        <a:p>
          <a:endParaRPr lang="th-TH"/>
        </a:p>
      </dgm:t>
    </dgm:pt>
    <dgm:pt modelId="{9D1EC050-3B15-4640-80D4-DA5E98B10E3A}" type="sibTrans" cxnId="{CF64921E-A7F1-4B08-9FB5-5B12DCD8E36D}">
      <dgm:prSet/>
      <dgm:spPr/>
      <dgm:t>
        <a:bodyPr/>
        <a:lstStyle/>
        <a:p>
          <a:endParaRPr lang="th-TH"/>
        </a:p>
      </dgm:t>
    </dgm:pt>
    <dgm:pt modelId="{7E1DD56D-527C-426F-912C-80686AF28A44}" type="pres">
      <dgm:prSet presAssocID="{4A46558C-3393-45C7-835C-AFDB670ED4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EC7EBB26-DAFF-429F-8498-2CEE4B8612EC}" type="pres">
      <dgm:prSet presAssocID="{4A46558C-3393-45C7-835C-AFDB670ED42E}" presName="Name1" presStyleCnt="0"/>
      <dgm:spPr/>
    </dgm:pt>
    <dgm:pt modelId="{F87F97F9-770D-45D0-9DD0-A621C429CE33}" type="pres">
      <dgm:prSet presAssocID="{4A46558C-3393-45C7-835C-AFDB670ED42E}" presName="cycle" presStyleCnt="0"/>
      <dgm:spPr/>
    </dgm:pt>
    <dgm:pt modelId="{4F85A3BB-5737-4D15-85ED-6FC95939C683}" type="pres">
      <dgm:prSet presAssocID="{4A46558C-3393-45C7-835C-AFDB670ED42E}" presName="srcNode" presStyleLbl="node1" presStyleIdx="0" presStyleCnt="4"/>
      <dgm:spPr/>
    </dgm:pt>
    <dgm:pt modelId="{B35D232C-FA2A-4A3B-80B3-5597ADD8BB59}" type="pres">
      <dgm:prSet presAssocID="{4A46558C-3393-45C7-835C-AFDB670ED42E}" presName="conn" presStyleLbl="parChTrans1D2" presStyleIdx="0" presStyleCnt="1"/>
      <dgm:spPr/>
      <dgm:t>
        <a:bodyPr/>
        <a:lstStyle/>
        <a:p>
          <a:endParaRPr lang="th-TH"/>
        </a:p>
      </dgm:t>
    </dgm:pt>
    <dgm:pt modelId="{83BF5556-8F1E-4F7A-A86D-F78306C52607}" type="pres">
      <dgm:prSet presAssocID="{4A46558C-3393-45C7-835C-AFDB670ED42E}" presName="extraNode" presStyleLbl="node1" presStyleIdx="0" presStyleCnt="4"/>
      <dgm:spPr/>
    </dgm:pt>
    <dgm:pt modelId="{113AD9F5-7EB3-4900-9BB1-97AD2EDA2234}" type="pres">
      <dgm:prSet presAssocID="{4A46558C-3393-45C7-835C-AFDB670ED42E}" presName="dstNode" presStyleLbl="node1" presStyleIdx="0" presStyleCnt="4"/>
      <dgm:spPr/>
    </dgm:pt>
    <dgm:pt modelId="{53A91CD4-2FFA-4067-81A1-E4DC0AD3B294}" type="pres">
      <dgm:prSet presAssocID="{D4962E3F-CD20-4AF2-A3AC-BEDFA15C748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1EB4315-8AF1-4A2C-A6B6-FB890A87A059}" type="pres">
      <dgm:prSet presAssocID="{D4962E3F-CD20-4AF2-A3AC-BEDFA15C7487}" presName="accent_1" presStyleCnt="0"/>
      <dgm:spPr/>
    </dgm:pt>
    <dgm:pt modelId="{E6447758-ED4F-4910-A63F-E427595FEC40}" type="pres">
      <dgm:prSet presAssocID="{D4962E3F-CD20-4AF2-A3AC-BEDFA15C7487}" presName="accentRepeatNode" presStyleLbl="solidFgAcc1" presStyleIdx="0" presStyleCnt="4"/>
      <dgm:spPr/>
    </dgm:pt>
    <dgm:pt modelId="{A107B7DF-62E6-425C-B8D0-648F954169B8}" type="pres">
      <dgm:prSet presAssocID="{BDE88144-F3FF-4899-BE6F-36D606834C8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F5DCFFA-9D93-4813-ABEA-0AEB8F104810}" type="pres">
      <dgm:prSet presAssocID="{BDE88144-F3FF-4899-BE6F-36D606834C81}" presName="accent_2" presStyleCnt="0"/>
      <dgm:spPr/>
    </dgm:pt>
    <dgm:pt modelId="{B7E64ACF-880D-41A9-BC0D-E006499EB45E}" type="pres">
      <dgm:prSet presAssocID="{BDE88144-F3FF-4899-BE6F-36D606834C81}" presName="accentRepeatNode" presStyleLbl="solidFgAcc1" presStyleIdx="1" presStyleCnt="4"/>
      <dgm:spPr/>
    </dgm:pt>
    <dgm:pt modelId="{0AAED958-AC6E-4888-AE2B-E96491F51D74}" type="pres">
      <dgm:prSet presAssocID="{F1DB660D-F2A0-48FA-BAF4-6FB08202893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E2233D8-75BD-42FF-9047-DE90421EAE6E}" type="pres">
      <dgm:prSet presAssocID="{F1DB660D-F2A0-48FA-BAF4-6FB08202893A}" presName="accent_3" presStyleCnt="0"/>
      <dgm:spPr/>
    </dgm:pt>
    <dgm:pt modelId="{E0109443-2BBF-452D-B3D1-44204B340D96}" type="pres">
      <dgm:prSet presAssocID="{F1DB660D-F2A0-48FA-BAF4-6FB08202893A}" presName="accentRepeatNode" presStyleLbl="solidFgAcc1" presStyleIdx="2" presStyleCnt="4"/>
      <dgm:spPr/>
    </dgm:pt>
    <dgm:pt modelId="{C257CE63-2C6B-41F8-AA35-CE9ED3C59883}" type="pres">
      <dgm:prSet presAssocID="{5D9CD387-AFAC-49FE-B859-E1EA3FF4680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927945-CBB7-4C52-A540-74BAFB96F6DE}" type="pres">
      <dgm:prSet presAssocID="{5D9CD387-AFAC-49FE-B859-E1EA3FF46804}" presName="accent_4" presStyleCnt="0"/>
      <dgm:spPr/>
    </dgm:pt>
    <dgm:pt modelId="{2A665FE2-0666-4CD6-B339-AA74E6299EB8}" type="pres">
      <dgm:prSet presAssocID="{5D9CD387-AFAC-49FE-B859-E1EA3FF46804}" presName="accentRepeatNode" presStyleLbl="solidFgAcc1" presStyleIdx="3" presStyleCnt="4"/>
      <dgm:spPr/>
    </dgm:pt>
  </dgm:ptLst>
  <dgm:cxnLst>
    <dgm:cxn modelId="{D62F67B9-5C01-4A86-AB00-B4D67BD0E3B0}" type="presOf" srcId="{D4962E3F-CD20-4AF2-A3AC-BEDFA15C7487}" destId="{53A91CD4-2FFA-4067-81A1-E4DC0AD3B294}" srcOrd="0" destOrd="0" presId="urn:microsoft.com/office/officeart/2008/layout/VerticalCurvedList"/>
    <dgm:cxn modelId="{569D9DCE-CE74-442C-A4E5-F459392ACD8B}" srcId="{4A46558C-3393-45C7-835C-AFDB670ED42E}" destId="{F1DB660D-F2A0-48FA-BAF4-6FB08202893A}" srcOrd="2" destOrd="0" parTransId="{923F9269-83EA-4125-A00E-CABAD3FAB8BA}" sibTransId="{E2CE5407-8F9D-425F-8366-66E7453FE42B}"/>
    <dgm:cxn modelId="{308CB493-AD97-438E-BFA2-5E7AEFBFC2C5}" srcId="{4A46558C-3393-45C7-835C-AFDB670ED42E}" destId="{BDE88144-F3FF-4899-BE6F-36D606834C81}" srcOrd="1" destOrd="0" parTransId="{3E2F859B-3DE0-442C-94B4-F024104D8E77}" sibTransId="{0EC25E07-87B0-499E-83D4-C3BBED494104}"/>
    <dgm:cxn modelId="{05AEB036-A853-43DE-81E6-AF1A5231BE83}" type="presOf" srcId="{913B15AE-5877-436E-BAA2-013B168FCAC1}" destId="{B35D232C-FA2A-4A3B-80B3-5597ADD8BB59}" srcOrd="0" destOrd="0" presId="urn:microsoft.com/office/officeart/2008/layout/VerticalCurvedList"/>
    <dgm:cxn modelId="{66FDCFC8-FAE2-412E-AED5-5997DD8141E1}" type="presOf" srcId="{BDE88144-F3FF-4899-BE6F-36D606834C81}" destId="{A107B7DF-62E6-425C-B8D0-648F954169B8}" srcOrd="0" destOrd="0" presId="urn:microsoft.com/office/officeart/2008/layout/VerticalCurvedList"/>
    <dgm:cxn modelId="{A14B8678-58AD-4193-BF4C-4E2F7705591B}" srcId="{4A46558C-3393-45C7-835C-AFDB670ED42E}" destId="{D4962E3F-CD20-4AF2-A3AC-BEDFA15C7487}" srcOrd="0" destOrd="0" parTransId="{25C75B6D-4386-4078-9E95-482730AF7F25}" sibTransId="{913B15AE-5877-436E-BAA2-013B168FCAC1}"/>
    <dgm:cxn modelId="{CF64921E-A7F1-4B08-9FB5-5B12DCD8E36D}" srcId="{4A46558C-3393-45C7-835C-AFDB670ED42E}" destId="{5D9CD387-AFAC-49FE-B859-E1EA3FF46804}" srcOrd="3" destOrd="0" parTransId="{AFF84EC9-0456-4E3F-ADA8-8492A5D9EBEA}" sibTransId="{9D1EC050-3B15-4640-80D4-DA5E98B10E3A}"/>
    <dgm:cxn modelId="{12204162-7B2D-42D4-A278-53AB44802CE8}" type="presOf" srcId="{F1DB660D-F2A0-48FA-BAF4-6FB08202893A}" destId="{0AAED958-AC6E-4888-AE2B-E96491F51D74}" srcOrd="0" destOrd="0" presId="urn:microsoft.com/office/officeart/2008/layout/VerticalCurvedList"/>
    <dgm:cxn modelId="{A10EC31A-6DEB-48ED-8365-7E309F0E61F0}" type="presOf" srcId="{5D9CD387-AFAC-49FE-B859-E1EA3FF46804}" destId="{C257CE63-2C6B-41F8-AA35-CE9ED3C59883}" srcOrd="0" destOrd="0" presId="urn:microsoft.com/office/officeart/2008/layout/VerticalCurvedList"/>
    <dgm:cxn modelId="{54E429E3-E3C0-4943-A94B-C6F4C345E1CD}" type="presOf" srcId="{4A46558C-3393-45C7-835C-AFDB670ED42E}" destId="{7E1DD56D-527C-426F-912C-80686AF28A44}" srcOrd="0" destOrd="0" presId="urn:microsoft.com/office/officeart/2008/layout/VerticalCurvedList"/>
    <dgm:cxn modelId="{5803781D-7872-4DD0-AE46-77229587AFA6}" type="presParOf" srcId="{7E1DD56D-527C-426F-912C-80686AF28A44}" destId="{EC7EBB26-DAFF-429F-8498-2CEE4B8612EC}" srcOrd="0" destOrd="0" presId="urn:microsoft.com/office/officeart/2008/layout/VerticalCurvedList"/>
    <dgm:cxn modelId="{7C2E7EFE-8ACF-41D6-907C-F87B52F3AB4B}" type="presParOf" srcId="{EC7EBB26-DAFF-429F-8498-2CEE4B8612EC}" destId="{F87F97F9-770D-45D0-9DD0-A621C429CE33}" srcOrd="0" destOrd="0" presId="urn:microsoft.com/office/officeart/2008/layout/VerticalCurvedList"/>
    <dgm:cxn modelId="{08ACD65D-06A3-4FAE-AC3A-B570F8495E76}" type="presParOf" srcId="{F87F97F9-770D-45D0-9DD0-A621C429CE33}" destId="{4F85A3BB-5737-4D15-85ED-6FC95939C683}" srcOrd="0" destOrd="0" presId="urn:microsoft.com/office/officeart/2008/layout/VerticalCurvedList"/>
    <dgm:cxn modelId="{3D3BA30F-2E47-4E8A-9BD2-A8EB93026A26}" type="presParOf" srcId="{F87F97F9-770D-45D0-9DD0-A621C429CE33}" destId="{B35D232C-FA2A-4A3B-80B3-5597ADD8BB59}" srcOrd="1" destOrd="0" presId="urn:microsoft.com/office/officeart/2008/layout/VerticalCurvedList"/>
    <dgm:cxn modelId="{96254D5B-085E-49F8-9734-94326A8532E9}" type="presParOf" srcId="{F87F97F9-770D-45D0-9DD0-A621C429CE33}" destId="{83BF5556-8F1E-4F7A-A86D-F78306C52607}" srcOrd="2" destOrd="0" presId="urn:microsoft.com/office/officeart/2008/layout/VerticalCurvedList"/>
    <dgm:cxn modelId="{3B035984-56F3-4B53-90AF-55A0869F22F4}" type="presParOf" srcId="{F87F97F9-770D-45D0-9DD0-A621C429CE33}" destId="{113AD9F5-7EB3-4900-9BB1-97AD2EDA2234}" srcOrd="3" destOrd="0" presId="urn:microsoft.com/office/officeart/2008/layout/VerticalCurvedList"/>
    <dgm:cxn modelId="{CBF55292-B88F-43F4-9E16-C43CD5379BC8}" type="presParOf" srcId="{EC7EBB26-DAFF-429F-8498-2CEE4B8612EC}" destId="{53A91CD4-2FFA-4067-81A1-E4DC0AD3B294}" srcOrd="1" destOrd="0" presId="urn:microsoft.com/office/officeart/2008/layout/VerticalCurvedList"/>
    <dgm:cxn modelId="{6617F691-AC1A-44B8-9097-71C0AB1461DE}" type="presParOf" srcId="{EC7EBB26-DAFF-429F-8498-2CEE4B8612EC}" destId="{21EB4315-8AF1-4A2C-A6B6-FB890A87A059}" srcOrd="2" destOrd="0" presId="urn:microsoft.com/office/officeart/2008/layout/VerticalCurvedList"/>
    <dgm:cxn modelId="{1C4915AE-CD2C-4BBB-9076-176FC75ECF75}" type="presParOf" srcId="{21EB4315-8AF1-4A2C-A6B6-FB890A87A059}" destId="{E6447758-ED4F-4910-A63F-E427595FEC40}" srcOrd="0" destOrd="0" presId="urn:microsoft.com/office/officeart/2008/layout/VerticalCurvedList"/>
    <dgm:cxn modelId="{456F697F-1871-47C2-86E9-EFF20AEE31E9}" type="presParOf" srcId="{EC7EBB26-DAFF-429F-8498-2CEE4B8612EC}" destId="{A107B7DF-62E6-425C-B8D0-648F954169B8}" srcOrd="3" destOrd="0" presId="urn:microsoft.com/office/officeart/2008/layout/VerticalCurvedList"/>
    <dgm:cxn modelId="{06221A96-7548-48E5-9C31-11E0633610CC}" type="presParOf" srcId="{EC7EBB26-DAFF-429F-8498-2CEE4B8612EC}" destId="{8F5DCFFA-9D93-4813-ABEA-0AEB8F104810}" srcOrd="4" destOrd="0" presId="urn:microsoft.com/office/officeart/2008/layout/VerticalCurvedList"/>
    <dgm:cxn modelId="{2C26E058-6086-463E-B6B5-B534C37A4A0E}" type="presParOf" srcId="{8F5DCFFA-9D93-4813-ABEA-0AEB8F104810}" destId="{B7E64ACF-880D-41A9-BC0D-E006499EB45E}" srcOrd="0" destOrd="0" presId="urn:microsoft.com/office/officeart/2008/layout/VerticalCurvedList"/>
    <dgm:cxn modelId="{9517D2C4-2CBF-4D72-8312-41269ADB0001}" type="presParOf" srcId="{EC7EBB26-DAFF-429F-8498-2CEE4B8612EC}" destId="{0AAED958-AC6E-4888-AE2B-E96491F51D74}" srcOrd="5" destOrd="0" presId="urn:microsoft.com/office/officeart/2008/layout/VerticalCurvedList"/>
    <dgm:cxn modelId="{D3E82AC3-04AA-4BFE-960A-38F842A3D4AB}" type="presParOf" srcId="{EC7EBB26-DAFF-429F-8498-2CEE4B8612EC}" destId="{8E2233D8-75BD-42FF-9047-DE90421EAE6E}" srcOrd="6" destOrd="0" presId="urn:microsoft.com/office/officeart/2008/layout/VerticalCurvedList"/>
    <dgm:cxn modelId="{345F57FA-C397-4948-ADD0-1370F56DD4AD}" type="presParOf" srcId="{8E2233D8-75BD-42FF-9047-DE90421EAE6E}" destId="{E0109443-2BBF-452D-B3D1-44204B340D96}" srcOrd="0" destOrd="0" presId="urn:microsoft.com/office/officeart/2008/layout/VerticalCurvedList"/>
    <dgm:cxn modelId="{DEBC75C4-435E-4347-A371-1260A96A7230}" type="presParOf" srcId="{EC7EBB26-DAFF-429F-8498-2CEE4B8612EC}" destId="{C257CE63-2C6B-41F8-AA35-CE9ED3C59883}" srcOrd="7" destOrd="0" presId="urn:microsoft.com/office/officeart/2008/layout/VerticalCurvedList"/>
    <dgm:cxn modelId="{DC196A92-2D41-4EDD-968C-F8CE09C1DB99}" type="presParOf" srcId="{EC7EBB26-DAFF-429F-8498-2CEE4B8612EC}" destId="{4D927945-CBB7-4C52-A540-74BAFB96F6DE}" srcOrd="8" destOrd="0" presId="urn:microsoft.com/office/officeart/2008/layout/VerticalCurvedList"/>
    <dgm:cxn modelId="{8982D75D-5775-4A58-A88D-196BD31820F3}" type="presParOf" srcId="{4D927945-CBB7-4C52-A540-74BAFB96F6DE}" destId="{2A665FE2-0666-4CD6-B339-AA74E6299E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DC0C73-9E91-4804-9984-F7908FCDD6C0}" type="doc">
      <dgm:prSet loTypeId="urn:microsoft.com/office/officeart/2005/8/layout/pyramid2" loCatId="list" qsTypeId="urn:microsoft.com/office/officeart/2005/8/quickstyle/3d2" qsCatId="3D" csTypeId="urn:microsoft.com/office/officeart/2005/8/colors/accent3_2" csCatId="accent3" phldr="1"/>
      <dgm:spPr/>
    </dgm:pt>
    <dgm:pt modelId="{B351FD94-807C-4028-AFD8-03C6029D87C7}">
      <dgm:prSet phldrT="[Text]" custT="1"/>
      <dgm:spPr/>
      <dgm:t>
        <a:bodyPr/>
        <a:lstStyle/>
        <a:p>
          <a:pPr algn="l"/>
          <a:r>
            <a:rPr lang="th-TH" sz="36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TH SarabunPSK" pitchFamily="34" charset="-34"/>
              <a:cs typeface="TH SarabunPSK" pitchFamily="34" charset="-34"/>
            </a:rPr>
            <a:t>เป็นผู้กุมกระเพาะและชะตาชีวิตของคนไทย</a:t>
          </a:r>
        </a:p>
      </dgm:t>
    </dgm:pt>
    <dgm:pt modelId="{17C731DB-30A5-4155-B093-8DE3D280B324}" type="parTrans" cxnId="{E54F6540-9526-4A1E-A985-F211C5EDFE12}">
      <dgm:prSet/>
      <dgm:spPr/>
      <dgm:t>
        <a:bodyPr/>
        <a:lstStyle/>
        <a:p>
          <a:endParaRPr lang="th-TH" sz="3600" b="1">
            <a:latin typeface="TH SarabunPSK" pitchFamily="34" charset="-34"/>
            <a:cs typeface="TH SarabunPSK" pitchFamily="34" charset="-34"/>
          </a:endParaRPr>
        </a:p>
      </dgm:t>
    </dgm:pt>
    <dgm:pt modelId="{5F39AAA7-600F-454C-9AD1-67A361349E82}" type="sibTrans" cxnId="{E54F6540-9526-4A1E-A985-F211C5EDFE12}">
      <dgm:prSet/>
      <dgm:spPr/>
      <dgm:t>
        <a:bodyPr/>
        <a:lstStyle/>
        <a:p>
          <a:endParaRPr lang="th-TH" sz="3600" b="1">
            <a:latin typeface="TH SarabunPSK" pitchFamily="34" charset="-34"/>
            <a:cs typeface="TH SarabunPSK" pitchFamily="34" charset="-34"/>
          </a:endParaRPr>
        </a:p>
      </dgm:t>
    </dgm:pt>
    <dgm:pt modelId="{F16BAF85-5D05-4EC0-9981-077ECEC81E63}">
      <dgm:prSet phldrT="[Text]" custT="1"/>
      <dgm:spPr/>
      <dgm:t>
        <a:bodyPr/>
        <a:lstStyle/>
        <a:p>
          <a:pPr algn="l"/>
          <a:r>
            <a:rPr lang="th-TH" sz="36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TH SarabunPSK" pitchFamily="34" charset="-34"/>
              <a:cs typeface="TH SarabunPSK" pitchFamily="34" charset="-34"/>
            </a:rPr>
            <a:t>เป็นผู้ร่วมรับผิดขอบต่อสุขภาวะของคนไทย</a:t>
          </a:r>
        </a:p>
      </dgm:t>
    </dgm:pt>
    <dgm:pt modelId="{6D12E816-B8DB-4624-AD87-78198F603CB0}" type="parTrans" cxnId="{3944A3E5-185A-4BFD-86B5-06403658F7CC}">
      <dgm:prSet/>
      <dgm:spPr/>
      <dgm:t>
        <a:bodyPr/>
        <a:lstStyle/>
        <a:p>
          <a:endParaRPr lang="th-TH" sz="3600" b="1">
            <a:latin typeface="TH SarabunPSK" pitchFamily="34" charset="-34"/>
            <a:cs typeface="TH SarabunPSK" pitchFamily="34" charset="-34"/>
          </a:endParaRPr>
        </a:p>
      </dgm:t>
    </dgm:pt>
    <dgm:pt modelId="{5EC6E840-424F-40FA-A52A-1F34E07766B1}" type="sibTrans" cxnId="{3944A3E5-185A-4BFD-86B5-06403658F7CC}">
      <dgm:prSet/>
      <dgm:spPr/>
      <dgm:t>
        <a:bodyPr/>
        <a:lstStyle/>
        <a:p>
          <a:endParaRPr lang="th-TH" sz="3600" b="1">
            <a:latin typeface="TH SarabunPSK" pitchFamily="34" charset="-34"/>
            <a:cs typeface="TH SarabunPSK" pitchFamily="34" charset="-34"/>
          </a:endParaRPr>
        </a:p>
      </dgm:t>
    </dgm:pt>
    <dgm:pt modelId="{8E6FE35D-84BB-4949-B800-E74E4F696092}">
      <dgm:prSet phldrT="[Text]" custT="1"/>
      <dgm:spPr/>
      <dgm:t>
        <a:bodyPr/>
        <a:lstStyle/>
        <a:p>
          <a:pPr algn="l"/>
          <a:r>
            <a:rPr lang="th-TH" sz="36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TH SarabunPSK" pitchFamily="34" charset="-34"/>
              <a:cs typeface="TH SarabunPSK" pitchFamily="34" charset="-34"/>
            </a:rPr>
            <a:t>เป็นผู้ร่วมรับผิดชอบสังคมไทย</a:t>
          </a:r>
        </a:p>
      </dgm:t>
    </dgm:pt>
    <dgm:pt modelId="{AFD925C1-17EF-41F1-A72A-37B67FC4B61A}" type="parTrans" cxnId="{11671979-8353-4C40-A83F-0B7D5B4E1E99}">
      <dgm:prSet/>
      <dgm:spPr/>
      <dgm:t>
        <a:bodyPr/>
        <a:lstStyle/>
        <a:p>
          <a:endParaRPr lang="th-TH" sz="3600" b="1">
            <a:latin typeface="TH SarabunPSK" pitchFamily="34" charset="-34"/>
            <a:cs typeface="TH SarabunPSK" pitchFamily="34" charset="-34"/>
          </a:endParaRPr>
        </a:p>
      </dgm:t>
    </dgm:pt>
    <dgm:pt modelId="{91C3A6E1-4D6E-4AF9-B56D-3721EA45CD7C}" type="sibTrans" cxnId="{11671979-8353-4C40-A83F-0B7D5B4E1E99}">
      <dgm:prSet/>
      <dgm:spPr/>
      <dgm:t>
        <a:bodyPr/>
        <a:lstStyle/>
        <a:p>
          <a:endParaRPr lang="th-TH" sz="3600" b="1">
            <a:latin typeface="TH SarabunPSK" pitchFamily="34" charset="-34"/>
            <a:cs typeface="TH SarabunPSK" pitchFamily="34" charset="-34"/>
          </a:endParaRPr>
        </a:p>
      </dgm:t>
    </dgm:pt>
    <dgm:pt modelId="{C7278A51-6802-4035-9312-D1C4CE3C350B}" type="pres">
      <dgm:prSet presAssocID="{94DC0C73-9E91-4804-9984-F7908FCDD6C0}" presName="compositeShape" presStyleCnt="0">
        <dgm:presLayoutVars>
          <dgm:dir/>
          <dgm:resizeHandles/>
        </dgm:presLayoutVars>
      </dgm:prSet>
      <dgm:spPr/>
    </dgm:pt>
    <dgm:pt modelId="{FA6E69BD-000E-474E-AC88-B6C636854F91}" type="pres">
      <dgm:prSet presAssocID="{94DC0C73-9E91-4804-9984-F7908FCDD6C0}" presName="pyramid" presStyleLbl="node1" presStyleIdx="0" presStyleCnt="1"/>
      <dgm:spPr/>
    </dgm:pt>
    <dgm:pt modelId="{B88BCD43-B4B0-4B2C-A063-8C8903D933DF}" type="pres">
      <dgm:prSet presAssocID="{94DC0C73-9E91-4804-9984-F7908FCDD6C0}" presName="theList" presStyleCnt="0"/>
      <dgm:spPr/>
    </dgm:pt>
    <dgm:pt modelId="{7C16D369-4181-422E-993F-AD1DD81A29EF}" type="pres">
      <dgm:prSet presAssocID="{B351FD94-807C-4028-AFD8-03C6029D87C7}" presName="aNode" presStyleLbl="fgAcc1" presStyleIdx="0" presStyleCnt="3" custScaleX="18531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A391E88-688E-4717-BD7D-5D54003880CD}" type="pres">
      <dgm:prSet presAssocID="{B351FD94-807C-4028-AFD8-03C6029D87C7}" presName="aSpace" presStyleCnt="0"/>
      <dgm:spPr/>
    </dgm:pt>
    <dgm:pt modelId="{F4B742D4-91F9-49E3-82AC-F99AECBEB5A6}" type="pres">
      <dgm:prSet presAssocID="{F16BAF85-5D05-4EC0-9981-077ECEC81E63}" presName="aNode" presStyleLbl="fgAcc1" presStyleIdx="1" presStyleCnt="3" custScaleX="1838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D5EBAE5-A7E4-4FDB-8E9C-ABB775EF3025}" type="pres">
      <dgm:prSet presAssocID="{F16BAF85-5D05-4EC0-9981-077ECEC81E63}" presName="aSpace" presStyleCnt="0"/>
      <dgm:spPr/>
    </dgm:pt>
    <dgm:pt modelId="{84ADFCE0-7DB2-46B5-A8E8-D19E274B0B32}" type="pres">
      <dgm:prSet presAssocID="{8E6FE35D-84BB-4949-B800-E74E4F696092}" presName="aNode" presStyleLbl="fgAcc1" presStyleIdx="2" presStyleCnt="3" custScaleX="18351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02E611-A136-42CC-8DCB-DD3B646F679C}" type="pres">
      <dgm:prSet presAssocID="{8E6FE35D-84BB-4949-B800-E74E4F696092}" presName="aSpace" presStyleCnt="0"/>
      <dgm:spPr/>
    </dgm:pt>
  </dgm:ptLst>
  <dgm:cxnLst>
    <dgm:cxn modelId="{4AA88E52-BA01-425D-AE96-7F6443138B9C}" type="presOf" srcId="{94DC0C73-9E91-4804-9984-F7908FCDD6C0}" destId="{C7278A51-6802-4035-9312-D1C4CE3C350B}" srcOrd="0" destOrd="0" presId="urn:microsoft.com/office/officeart/2005/8/layout/pyramid2"/>
    <dgm:cxn modelId="{2B5D16D1-F560-4975-A566-4650B04377AC}" type="presOf" srcId="{F16BAF85-5D05-4EC0-9981-077ECEC81E63}" destId="{F4B742D4-91F9-49E3-82AC-F99AECBEB5A6}" srcOrd="0" destOrd="0" presId="urn:microsoft.com/office/officeart/2005/8/layout/pyramid2"/>
    <dgm:cxn modelId="{12D4E6FE-1328-4663-96D9-66FA5DE7C8E1}" type="presOf" srcId="{8E6FE35D-84BB-4949-B800-E74E4F696092}" destId="{84ADFCE0-7DB2-46B5-A8E8-D19E274B0B32}" srcOrd="0" destOrd="0" presId="urn:microsoft.com/office/officeart/2005/8/layout/pyramid2"/>
    <dgm:cxn modelId="{11671979-8353-4C40-A83F-0B7D5B4E1E99}" srcId="{94DC0C73-9E91-4804-9984-F7908FCDD6C0}" destId="{8E6FE35D-84BB-4949-B800-E74E4F696092}" srcOrd="2" destOrd="0" parTransId="{AFD925C1-17EF-41F1-A72A-37B67FC4B61A}" sibTransId="{91C3A6E1-4D6E-4AF9-B56D-3721EA45CD7C}"/>
    <dgm:cxn modelId="{3944A3E5-185A-4BFD-86B5-06403658F7CC}" srcId="{94DC0C73-9E91-4804-9984-F7908FCDD6C0}" destId="{F16BAF85-5D05-4EC0-9981-077ECEC81E63}" srcOrd="1" destOrd="0" parTransId="{6D12E816-B8DB-4624-AD87-78198F603CB0}" sibTransId="{5EC6E840-424F-40FA-A52A-1F34E07766B1}"/>
    <dgm:cxn modelId="{E722F7A7-D15E-4CD1-BFA1-42355C3C7330}" type="presOf" srcId="{B351FD94-807C-4028-AFD8-03C6029D87C7}" destId="{7C16D369-4181-422E-993F-AD1DD81A29EF}" srcOrd="0" destOrd="0" presId="urn:microsoft.com/office/officeart/2005/8/layout/pyramid2"/>
    <dgm:cxn modelId="{E54F6540-9526-4A1E-A985-F211C5EDFE12}" srcId="{94DC0C73-9E91-4804-9984-F7908FCDD6C0}" destId="{B351FD94-807C-4028-AFD8-03C6029D87C7}" srcOrd="0" destOrd="0" parTransId="{17C731DB-30A5-4155-B093-8DE3D280B324}" sibTransId="{5F39AAA7-600F-454C-9AD1-67A361349E82}"/>
    <dgm:cxn modelId="{8EB95BE1-AB65-4276-9888-76D1944A84BC}" type="presParOf" srcId="{C7278A51-6802-4035-9312-D1C4CE3C350B}" destId="{FA6E69BD-000E-474E-AC88-B6C636854F91}" srcOrd="0" destOrd="0" presId="urn:microsoft.com/office/officeart/2005/8/layout/pyramid2"/>
    <dgm:cxn modelId="{4679CB57-A958-4A13-B71A-98059A0E1CF4}" type="presParOf" srcId="{C7278A51-6802-4035-9312-D1C4CE3C350B}" destId="{B88BCD43-B4B0-4B2C-A063-8C8903D933DF}" srcOrd="1" destOrd="0" presId="urn:microsoft.com/office/officeart/2005/8/layout/pyramid2"/>
    <dgm:cxn modelId="{F2026D23-9811-4063-B4F0-956247A3E976}" type="presParOf" srcId="{B88BCD43-B4B0-4B2C-A063-8C8903D933DF}" destId="{7C16D369-4181-422E-993F-AD1DD81A29EF}" srcOrd="0" destOrd="0" presId="urn:microsoft.com/office/officeart/2005/8/layout/pyramid2"/>
    <dgm:cxn modelId="{38151B60-4195-40A0-8E23-DBA2E868ED2D}" type="presParOf" srcId="{B88BCD43-B4B0-4B2C-A063-8C8903D933DF}" destId="{2A391E88-688E-4717-BD7D-5D54003880CD}" srcOrd="1" destOrd="0" presId="urn:microsoft.com/office/officeart/2005/8/layout/pyramid2"/>
    <dgm:cxn modelId="{623DFAB8-7784-40DD-83A2-805673200A77}" type="presParOf" srcId="{B88BCD43-B4B0-4B2C-A063-8C8903D933DF}" destId="{F4B742D4-91F9-49E3-82AC-F99AECBEB5A6}" srcOrd="2" destOrd="0" presId="urn:microsoft.com/office/officeart/2005/8/layout/pyramid2"/>
    <dgm:cxn modelId="{2973E13D-9BBA-41F9-8BD1-78E2AA76DB0A}" type="presParOf" srcId="{B88BCD43-B4B0-4B2C-A063-8C8903D933DF}" destId="{0D5EBAE5-A7E4-4FDB-8E9C-ABB775EF3025}" srcOrd="3" destOrd="0" presId="urn:microsoft.com/office/officeart/2005/8/layout/pyramid2"/>
    <dgm:cxn modelId="{0B9B26E1-213F-49D7-A41A-9C6C9CE92518}" type="presParOf" srcId="{B88BCD43-B4B0-4B2C-A063-8C8903D933DF}" destId="{84ADFCE0-7DB2-46B5-A8E8-D19E274B0B32}" srcOrd="4" destOrd="0" presId="urn:microsoft.com/office/officeart/2005/8/layout/pyramid2"/>
    <dgm:cxn modelId="{53C80A4C-C6F4-46D1-A1ED-263497A39EBE}" type="presParOf" srcId="{B88BCD43-B4B0-4B2C-A063-8C8903D933DF}" destId="{B602E611-A136-42CC-8DCB-DD3B646F679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2B202E9-7A32-41B0-9A0C-D38FBC248047}" type="datetimeFigureOut">
              <a:rPr lang="th-TH"/>
              <a:pPr>
                <a:defRPr/>
              </a:pPr>
              <a:t>30/09/63</a:t>
            </a:fld>
            <a:endParaRPr lang="th-TH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07CD3A4-CA17-42D7-996E-6C7ECC98EB6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8956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/>
              <a:t>Click to edit Master text styles</a:t>
            </a:r>
          </a:p>
          <a:p>
            <a:pPr lvl="1"/>
            <a:r>
              <a:rPr lang="th-TH" noProof="0"/>
              <a:t>Second level</a:t>
            </a:r>
          </a:p>
          <a:p>
            <a:pPr lvl="2"/>
            <a:r>
              <a:rPr lang="th-TH" noProof="0"/>
              <a:t>Third level</a:t>
            </a:r>
          </a:p>
          <a:p>
            <a:pPr lvl="3"/>
            <a:r>
              <a:rPr lang="th-TH" noProof="0"/>
              <a:t>Fourth level</a:t>
            </a:r>
          </a:p>
          <a:p>
            <a:pPr lvl="4"/>
            <a:r>
              <a:rPr lang="th-TH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70FC0AA-F8D1-49A3-8B88-22821ECDEF0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7272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ngsana New" pitchFamily="18" charset="-34"/>
              </a:defRPr>
            </a:lvl9pPr>
          </a:lstStyle>
          <a:p>
            <a:pPr eaLnBrk="1" hangingPunct="1"/>
            <a:fld id="{043DA620-A13D-425C-AAAB-5A4697102FBA}" type="slidenum">
              <a:rPr lang="en-US" sz="1200" smtClean="0">
                <a:latin typeface="Arial" pitchFamily="34" charset="0"/>
              </a:rPr>
              <a:pPr eaLnBrk="1" hangingPunct="1"/>
              <a:t>1</a:t>
            </a:fld>
            <a:endParaRPr lang="th-TH" sz="1200">
              <a:latin typeface="Arial" pitchFamily="34" charset="0"/>
            </a:endParaRPr>
          </a:p>
        </p:txBody>
      </p:sp>
      <p:sp>
        <p:nvSpPr>
          <p:cNvPr id="23555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/>
          </a:p>
        </p:txBody>
      </p:sp>
      <p:sp>
        <p:nvSpPr>
          <p:cNvPr id="6148" name="ตัวยึดหมายเลขภาพนิ่ง 3"/>
          <p:cNvSpPr txBox="1">
            <a:spLocks noGrp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>
              <a:defRPr/>
            </a:pPr>
            <a:fld id="{09F8F635-9C86-4843-8B7A-31B56487B50F}" type="slidenum">
              <a:rPr lang="th-TH" sz="1200">
                <a:latin typeface="+mn-lt"/>
                <a:cs typeface="+mn-cs"/>
              </a:rPr>
              <a:pPr algn="r">
                <a:defRPr/>
              </a:pPr>
              <a:t>1</a:t>
            </a:fld>
            <a:endParaRPr lang="th-TH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647F05A-4C8B-47B4-9F5F-D636D5761369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7CEF1-6C3D-446F-B2DB-67954EBDAA79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E253C-1C19-4D83-84E9-14DD775BF092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5AD68-22D9-44DC-AF48-570C6AA73512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656E5-DE2C-449A-AA41-53CD4E5C467C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24043-5496-4929-BEFC-02AB423ABCA9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07915-B251-4B52-BEB5-1DE3F43BB4DC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D34D-54A1-45C9-BDF8-52361DBF3FB5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5FC8F-0981-4308-BAE0-88EF60501771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9509C-C934-4360-963E-9DEB8671268C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A2E94-0752-4E45-B89D-20613535ACEC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4C6C7400-2A87-472A-A2D8-5576A5737AAA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10" descr="DSC002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6" y="3368533"/>
            <a:ext cx="2448116" cy="1504921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131840" y="4430894"/>
            <a:ext cx="54371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h-TH" sz="4400" b="1" dirty="0">
                <a:latin typeface="TH SarabunIT๙" pitchFamily="34" charset="-34"/>
                <a:cs typeface="TH SarabunIT๙" pitchFamily="34" charset="-34"/>
              </a:rPr>
              <a:t>โดย  </a:t>
            </a:r>
            <a:r>
              <a:rPr lang="th-TH" sz="44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สุชาติ  สุขเจริญ</a:t>
            </a:r>
          </a:p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นักวิชาการสาธารณสุขชำนาญการพิเศษ</a:t>
            </a:r>
          </a:p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สำนักสุขาภิบาลอาหารและน้ำ  กรมอนามัย</a:t>
            </a:r>
          </a:p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th-TH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Parallelogram 2"/>
          <p:cNvSpPr/>
          <p:nvPr/>
        </p:nvSpPr>
        <p:spPr>
          <a:xfrm>
            <a:off x="827584" y="900138"/>
            <a:ext cx="7353597" cy="2168822"/>
          </a:xfrm>
          <a:prstGeom prst="parallelogram">
            <a:avLst/>
          </a:prstGeom>
          <a:solidFill>
            <a:srgbClr val="0000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การบริการจัดการสถานประกอบกิจการด้านอาหาร</a:t>
            </a:r>
          </a:p>
        </p:txBody>
      </p:sp>
      <p:pic>
        <p:nvPicPr>
          <p:cNvPr id="3076" name="Picture 6" descr="\\Foodsan-25-lek\shareddocs\ถุงผู้สัมผัสฯ_ok\การ์ตูนผู้สัมผัส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15983"/>
            <a:ext cx="1925638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IMG_11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46913"/>
            <a:ext cx="2664296" cy="158420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11" descr="DSC00249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573016"/>
            <a:ext cx="2344650" cy="130695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827584" y="836711"/>
            <a:ext cx="5400600" cy="2034815"/>
          </a:xfrm>
          <a:prstGeom prst="cloudCallout">
            <a:avLst>
              <a:gd name="adj1" fmla="val 34632"/>
              <a:gd name="adj2" fmla="val 85596"/>
            </a:avLst>
          </a:prstGeom>
          <a:solidFill>
            <a:srgbClr val="0000CC"/>
          </a:solidFill>
          <a:ln w="38100"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จริยธรรม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3443436"/>
            <a:ext cx="8299648" cy="3009900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th-TH" sz="48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72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เป็นการ </a:t>
            </a:r>
            <a:r>
              <a:rPr lang="th-TH" sz="7200" b="1" i="1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TH SarabunPSK" pitchFamily="34" charset="-34"/>
                <a:cs typeface="TH SarabunPSK" pitchFamily="34" charset="-34"/>
              </a:rPr>
              <a:t>สร้างสุข   สร้างกุศล</a:t>
            </a:r>
          </a:p>
          <a:p>
            <a:pPr algn="ctr">
              <a:buFont typeface="Wingdings" pitchFamily="2" charset="2"/>
              <a:buNone/>
            </a:pPr>
            <a:r>
              <a:rPr lang="th-TH" sz="72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	ให้  </a:t>
            </a:r>
            <a:r>
              <a:rPr lang="th-TH" sz="7200" b="1" i="1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TH SarabunPSK" pitchFamily="34" charset="-34"/>
                <a:cs typeface="TH SarabunPSK" pitchFamily="34" charset="-34"/>
              </a:rPr>
              <a:t>ผู้อื่น</a:t>
            </a:r>
            <a:r>
              <a:rPr lang="th-TH" sz="7200" b="1" i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7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72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ด้วยความสมัครใจ</a:t>
            </a:r>
          </a:p>
        </p:txBody>
      </p:sp>
    </p:spTree>
    <p:extLst>
      <p:ext uri="{BB962C8B-B14F-4D97-AF65-F5344CB8AC3E}">
        <p14:creationId xmlns:p14="http://schemas.microsoft.com/office/powerpoint/2010/main" val="338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827584" y="0"/>
            <a:ext cx="7560840" cy="2204864"/>
          </a:xfrm>
          <a:prstGeom prst="downArrowCallout">
            <a:avLst>
              <a:gd name="adj1" fmla="val 64807"/>
              <a:gd name="adj2" fmla="val 64819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t"/>
          <a:lstStyle/>
          <a:p>
            <a:pPr algn="ctr"/>
            <a:r>
              <a:rPr lang="th-TH" sz="8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ผลแห่งการมีจริยธรรม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27584" y="2348880"/>
            <a:ext cx="7560840" cy="2592288"/>
          </a:xfrm>
          <a:prstGeom prst="round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คนรับ </a:t>
            </a:r>
            <a:r>
              <a:rPr lang="th-TH" sz="4800" b="1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TH SarabunPSK" pitchFamily="34" charset="-34"/>
                <a:cs typeface="TH SarabunPSK" pitchFamily="34" charset="-34"/>
              </a:rPr>
              <a:t>(ผู้อื่น)</a:t>
            </a: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  มีสุข</a:t>
            </a:r>
          </a:p>
          <a:p>
            <a:pPr algn="ctr"/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คนทำ </a:t>
            </a:r>
            <a:r>
              <a:rPr lang="th-TH" sz="4800" b="1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TH SarabunPSK" pitchFamily="34" charset="-34"/>
                <a:cs typeface="TH SarabunPSK" pitchFamily="34" charset="-34"/>
              </a:rPr>
              <a:t>(ผู้มีจริยธรรม) </a:t>
            </a: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เกิด </a:t>
            </a:r>
            <a:r>
              <a:rPr lang="th-TH" sz="4800" b="1" dirty="0" err="1">
                <a:latin typeface="TH SarabunPSK" pitchFamily="34" charset="-34"/>
                <a:cs typeface="TH SarabunPSK" pitchFamily="34" charset="-34"/>
              </a:rPr>
              <a:t>ปิ</a:t>
            </a: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ติ มีบุญ</a:t>
            </a:r>
          </a:p>
          <a:p>
            <a:pPr algn="ctr"/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และ เกิดผลบุญหนุนเนื่อง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9672" y="5253007"/>
            <a:ext cx="58657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th-TH" sz="72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เกิด สุขภาวะทางสังคม</a:t>
            </a:r>
          </a:p>
        </p:txBody>
      </p:sp>
      <p:sp>
        <p:nvSpPr>
          <p:cNvPr id="5" name="Down Arrow 4"/>
          <p:cNvSpPr/>
          <p:nvPr/>
        </p:nvSpPr>
        <p:spPr>
          <a:xfrm>
            <a:off x="4031940" y="4797152"/>
            <a:ext cx="1152128" cy="720080"/>
          </a:xfrm>
          <a:prstGeom prst="downArrow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3648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755576" y="936104"/>
            <a:ext cx="7560840" cy="2204864"/>
          </a:xfrm>
          <a:prstGeom prst="downArrowCallout">
            <a:avLst>
              <a:gd name="adj1" fmla="val 64807"/>
              <a:gd name="adj2" fmla="val 64819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t"/>
          <a:lstStyle/>
          <a:p>
            <a:pPr algn="ctr"/>
            <a:r>
              <a:rPr lang="th-TH" sz="8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ผู้ประกอบการอาหาร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83568" y="3429000"/>
            <a:ext cx="7776864" cy="2592288"/>
          </a:xfrm>
          <a:prstGeom prst="round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ไม่ใช่แม่ค้าพ่อค้าแสวงหากำไร</a:t>
            </a:r>
          </a:p>
          <a:p>
            <a:pPr algn="ctr"/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ที่จะทำอะไรก็ได้ตามใจตนเอง</a:t>
            </a:r>
          </a:p>
          <a:p>
            <a:pPr algn="ctr"/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และ ขาดความรับผิดชอบต่อลูกค้าและสังคม</a:t>
            </a:r>
          </a:p>
        </p:txBody>
      </p:sp>
    </p:spTree>
    <p:extLst>
      <p:ext uri="{BB962C8B-B14F-4D97-AF65-F5344CB8AC3E}">
        <p14:creationId xmlns:p14="http://schemas.microsoft.com/office/powerpoint/2010/main" val="778695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ผู้ประกอบการอาหาร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78274236"/>
              </p:ext>
            </p:extLst>
          </p:nvPr>
        </p:nvGraphicFramePr>
        <p:xfrm>
          <a:off x="1115616" y="1484784"/>
          <a:ext cx="712879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31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ผู้ประกอบการอาหาร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1379692"/>
              </p:ext>
            </p:extLst>
          </p:nvPr>
        </p:nvGraphicFramePr>
        <p:xfrm>
          <a:off x="611560" y="1484784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8399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04864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มอง 3 มิติที่ยิ่งใหญ่ จงภูมิใจ</a:t>
            </a:r>
          </a:p>
          <a:p>
            <a:pPr algn="ctr"/>
            <a:r>
              <a:rPr lang="th-TH" sz="6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ในการเป็นผู้ประกอบการอาหารไทย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2564904"/>
            <a:ext cx="8208912" cy="3672408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th-TH" sz="6000" b="1" dirty="0">
                <a:solidFill>
                  <a:srgbClr val="CC00CC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</a:t>
            </a:r>
            <a:r>
              <a:rPr lang="th-TH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ร่วมสร้างเศรษฐกิจไทย</a:t>
            </a:r>
          </a:p>
          <a:p>
            <a:pPr>
              <a:buFont typeface="Wingdings" pitchFamily="2" charset="2"/>
              <a:buNone/>
            </a:pPr>
            <a:r>
              <a:rPr lang="th-TH" sz="6000" b="1" dirty="0">
                <a:solidFill>
                  <a:srgbClr val="CC00CC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</a:t>
            </a:r>
            <a:r>
              <a:rPr lang="th-TH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ร่วมเสริมสร้างสุขภาพคนไทย</a:t>
            </a:r>
          </a:p>
          <a:p>
            <a:pPr>
              <a:buFont typeface="Wingdings" pitchFamily="2" charset="2"/>
              <a:buNone/>
            </a:pPr>
            <a:r>
              <a:rPr lang="th-TH" sz="6000" b="1" dirty="0">
                <a:solidFill>
                  <a:srgbClr val="CC00CC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</a:t>
            </a:r>
            <a:r>
              <a:rPr lang="th-TH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ร่วมรักษ์วัฒนธรรมทางอาหารไทย</a:t>
            </a:r>
          </a:p>
        </p:txBody>
      </p:sp>
    </p:spTree>
    <p:extLst>
      <p:ext uri="{BB962C8B-B14F-4D97-AF65-F5344CB8AC3E}">
        <p14:creationId xmlns:p14="http://schemas.microsoft.com/office/powerpoint/2010/main" val="306166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ผู้ประกอบการอาหาร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1097614" y="1628800"/>
            <a:ext cx="6948772" cy="1584176"/>
          </a:xfrm>
          <a:prstGeom prst="downArrowCallout">
            <a:avLst>
              <a:gd name="adj1" fmla="val 64807"/>
              <a:gd name="adj2" fmla="val 64819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t"/>
          <a:lstStyle/>
          <a:p>
            <a:pPr algn="ctr"/>
            <a:r>
              <a:rPr lang="th-TH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อาหารที่ตนเองปรุงและกินเอง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4898" y="2996952"/>
            <a:ext cx="39533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th-TH" sz="66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มีคุณภาพเท่ากับ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99592" y="4221088"/>
            <a:ext cx="7344816" cy="201622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อาหารที่ลูกค้าและเพื่อนร่วมสังคมกิน</a:t>
            </a:r>
          </a:p>
          <a:p>
            <a:pPr algn="ctr"/>
            <a:r>
              <a:rPr lang="th-TH" sz="5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บริการลูกค้าดุลเครือญาติ</a:t>
            </a:r>
          </a:p>
        </p:txBody>
      </p:sp>
    </p:spTree>
    <p:extLst>
      <p:ext uri="{BB962C8B-B14F-4D97-AF65-F5344CB8AC3E}">
        <p14:creationId xmlns:p14="http://schemas.microsoft.com/office/powerpoint/2010/main" val="610141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916832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ผลแห่งการมีจริยธรรมของ</a:t>
            </a:r>
            <a:br>
              <a:rPr lang="th-TH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ผู้ประกอบการอาหาร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99592" y="2420888"/>
            <a:ext cx="3384376" cy="3600400"/>
          </a:xfrm>
          <a:prstGeom prst="roundRect">
            <a:avLst/>
          </a:prstGeom>
          <a:solidFill>
            <a:srgbClr val="CC00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Wingdings" pitchFamily="2" charset="2"/>
              <a:buNone/>
            </a:pPr>
            <a:r>
              <a:rPr lang="th-TH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ลูกค้าพึงพอใจ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ได้กิน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อาหารปลอดภัย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ได้คุณค่า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8104" y="2852936"/>
            <a:ext cx="2592288" cy="2808312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ลูกค้า</a:t>
            </a:r>
          </a:p>
          <a:p>
            <a:pPr algn="ctr"/>
            <a:r>
              <a:rPr lang="th-TH" sz="5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สุขภาพดี</a:t>
            </a:r>
          </a:p>
          <a:p>
            <a:pPr algn="ctr"/>
            <a:r>
              <a:rPr lang="th-TH" sz="5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ไม่มีโรค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499992" y="3465004"/>
            <a:ext cx="864096" cy="1512168"/>
          </a:xfrm>
          <a:prstGeom prst="rightArrow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9180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การส่งเสริมและสนับสนุน</a:t>
            </a:r>
          </a:p>
          <a:p>
            <a:pPr algn="ctr"/>
            <a:r>
              <a:rPr lang="th-TH" sz="4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ชมรมผู้ประกอบการกิจการด้านอาหาร... 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755576" y="1853510"/>
            <a:ext cx="7632848" cy="1287458"/>
          </a:xfrm>
          <a:prstGeom prst="downArrowCallout">
            <a:avLst>
              <a:gd name="adj1" fmla="val 64807"/>
              <a:gd name="adj2" fmla="val 64819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t"/>
          <a:lstStyle/>
          <a:p>
            <a:pPr algn="ctr"/>
            <a:r>
              <a:rPr lang="th-TH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การสร้างความเข้มแข็งของภาคีเครือข่าย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315316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ระดับจังหวัด </a:t>
            </a:r>
            <a:r>
              <a:rPr lang="th-TH" sz="40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 </a:t>
            </a:r>
            <a:r>
              <a:rPr lang="th-TH" sz="40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เขต</a:t>
            </a:r>
            <a:r>
              <a:rPr lang="th-TH" sz="40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   </a:t>
            </a:r>
            <a:r>
              <a:rPr lang="th-TH" sz="40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ภาค</a:t>
            </a:r>
            <a:r>
              <a:rPr lang="th-TH" sz="40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  </a:t>
            </a:r>
            <a:r>
              <a:rPr lang="th-TH" sz="40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ประเทศ</a:t>
            </a:r>
            <a:endParaRPr lang="th-TH" sz="4000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4000996"/>
            <a:ext cx="7632848" cy="230832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 w="28575">
            <a:solidFill>
              <a:srgbClr val="0000CC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th-TH" sz="3600" b="1" dirty="0">
                <a:ln>
                  <a:solidFill>
                    <a:schemeClr val="tx1"/>
                  </a:solidFill>
                </a:ln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ประชุมคณะกรรมการสม่ำเสมอ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th-TH" sz="3600" b="1" dirty="0">
                <a:ln>
                  <a:solidFill>
                    <a:schemeClr val="tx1"/>
                  </a:solidFill>
                </a:ln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มีกิจกรรมดำเนินงานต่อเนื่อง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th-TH" sz="3600" b="1" dirty="0">
                <a:ln>
                  <a:solidFill>
                    <a:schemeClr val="tx1"/>
                  </a:solidFill>
                </a:ln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การถอดบทเรียน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th-TH" sz="3600" b="1" dirty="0">
                <a:ln>
                  <a:solidFill>
                    <a:schemeClr val="tx1"/>
                  </a:solidFill>
                </a:ln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การศึกษาดูงาน/การแลกเปลี่ยนประสบการณ์</a:t>
            </a:r>
            <a:endParaRPr lang="th-TH" sz="3600" dirty="0">
              <a:ln>
                <a:solidFill>
                  <a:schemeClr val="tx1"/>
                </a:solidFill>
              </a:ln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0158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pp\new รวม น้ำดื่ม ฝาชีครอบอาหาร เขียง ช้อนฯ อาหาร สุขวิทยา\ฮ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-36512" y="2996952"/>
            <a:ext cx="676875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1500" b="1" i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TH SarabunPSK" pitchFamily="34" charset="-34"/>
                <a:cs typeface="TH SarabunPSK" pitchFamily="34" charset="-34"/>
              </a:rPr>
              <a:t>สวัสดีครับ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การเลือก</a:t>
            </a:r>
            <a:r>
              <a:rPr lang="th-TH" sz="5400" b="1" dirty="0" err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ทำเล</a:t>
            </a:r>
            <a:r>
              <a:rPr lang="th-TH" sz="5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ที่ตั้งร้านอาหาร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9282" y="1412776"/>
            <a:ext cx="741682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th-TH" sz="54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สถานที่ตั้งมองเห็นชัดเจน </a:t>
            </a:r>
          </a:p>
          <a:p>
            <a:endParaRPr lang="th-TH" sz="8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th-TH" sz="5400" b="1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TH SarabunIT๙" pitchFamily="34" charset="-34"/>
                <a:cs typeface="TH SarabunIT๙" pitchFamily="34" charset="-34"/>
              </a:rPr>
              <a:t>เข้าถึงได้ง่าย  </a:t>
            </a:r>
          </a:p>
          <a:p>
            <a:endParaRPr lang="th-TH" sz="800" b="1" dirty="0">
              <a:ln>
                <a:solidFill>
                  <a:srgbClr val="CC00CC"/>
                </a:solidFill>
              </a:ln>
              <a:solidFill>
                <a:srgbClr val="CC00CC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th-TH" sz="54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มีตัวช่วยในการเพิ่มจำนวนลูกค้า</a:t>
            </a:r>
          </a:p>
          <a:p>
            <a:endParaRPr lang="th-TH" sz="8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th-TH" sz="5400" b="1" dirty="0">
                <a:ln>
                  <a:solidFill>
                    <a:schemeClr val="tx1"/>
                  </a:solidFill>
                </a:ln>
                <a:latin typeface="TH SarabunIT๙" pitchFamily="34" charset="-34"/>
                <a:cs typeface="TH SarabunIT๙" pitchFamily="34" charset="-34"/>
              </a:rPr>
              <a:t>พื้นที่ต้องมีความยั่งยืน</a:t>
            </a:r>
          </a:p>
          <a:p>
            <a:endParaRPr lang="th-TH" sz="800" b="1" dirty="0">
              <a:ln>
                <a:solidFill>
                  <a:schemeClr val="tx1"/>
                </a:solidFill>
              </a:ln>
              <a:latin typeface="TH SarabunIT๙" pitchFamily="34" charset="-34"/>
              <a:cs typeface="TH SarabunIT๙" pitchFamily="34" charset="-34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th-TH" sz="5400" b="1" dirty="0">
                <a:ln>
                  <a:solidFill>
                    <a:schemeClr val="tx1"/>
                  </a:solidFill>
                </a:ln>
                <a:latin typeface="TH SarabunIT๙" pitchFamily="34" charset="-34"/>
                <a:cs typeface="TH SarabunIT๙" pitchFamily="34" charset="-34"/>
              </a:rPr>
              <a:t>เป็นแหล่งทานอาหาร</a:t>
            </a:r>
          </a:p>
        </p:txBody>
      </p:sp>
      <p:pic>
        <p:nvPicPr>
          <p:cNvPr id="5" name="Picture 11" descr="DSC00249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456" y="4653136"/>
            <a:ext cx="2344650" cy="130695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67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การเลือก</a:t>
            </a:r>
            <a:r>
              <a:rPr lang="th-TH" sz="5400" b="1" dirty="0" err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ทำเล</a:t>
            </a:r>
            <a:r>
              <a:rPr lang="th-TH" sz="5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ที่ตั้งร้านอาหาร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9282" y="1548656"/>
            <a:ext cx="74168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th-TH" sz="54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ค่าเช่าพื้นที่  งบประมาณ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th-TH" sz="54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ลักษณะภูมิทัศน์</a:t>
            </a:r>
            <a:endParaRPr lang="th-TH" sz="8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th-TH" sz="5400" b="1" dirty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TH SarabunIT๙" pitchFamily="34" charset="-34"/>
                <a:cs typeface="TH SarabunIT๙" pitchFamily="34" charset="-34"/>
              </a:rPr>
              <a:t>ค่าจ้างแรงงาน </a:t>
            </a:r>
          </a:p>
          <a:p>
            <a:endParaRPr lang="th-TH" sz="800" b="1" dirty="0">
              <a:ln>
                <a:solidFill>
                  <a:srgbClr val="CC00CC"/>
                </a:solidFill>
              </a:ln>
              <a:solidFill>
                <a:srgbClr val="CC00CC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th-TH" sz="5400" b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H SarabunIT๙" pitchFamily="34" charset="-34"/>
                <a:cs typeface="TH SarabunIT๙" pitchFamily="34" charset="-34"/>
              </a:rPr>
              <a:t>ที่จอดรถ</a:t>
            </a:r>
          </a:p>
          <a:p>
            <a:endParaRPr lang="th-TH" sz="8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th-TH" sz="5400" b="1" dirty="0">
                <a:ln>
                  <a:solidFill>
                    <a:schemeClr val="tx1"/>
                  </a:solidFill>
                </a:ln>
                <a:latin typeface="TH SarabunIT๙" pitchFamily="34" charset="-34"/>
                <a:cs typeface="TH SarabunIT๙" pitchFamily="34" charset="-34"/>
              </a:rPr>
              <a:t>ปัจจัยอื่นๆ</a:t>
            </a:r>
          </a:p>
          <a:p>
            <a:endParaRPr lang="th-TH" sz="800" b="1" dirty="0">
              <a:ln>
                <a:solidFill>
                  <a:schemeClr val="tx1"/>
                </a:solidFill>
              </a:ln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5" name="Picture 12" descr="IMG_1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18" y="3573016"/>
            <a:ext cx="3444066" cy="223224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20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การบริหารจัดการภายในร้าน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95" y="1556792"/>
            <a:ext cx="2378332" cy="440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ลูกศรขวาท้ายขีด 11"/>
          <p:cNvSpPr/>
          <p:nvPr/>
        </p:nvSpPr>
        <p:spPr>
          <a:xfrm>
            <a:off x="606425" y="1388567"/>
            <a:ext cx="2681288" cy="1176337"/>
          </a:xfrm>
          <a:prstGeom prst="striped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00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การต้อนรับ</a:t>
            </a:r>
          </a:p>
        </p:txBody>
      </p:sp>
      <p:sp>
        <p:nvSpPr>
          <p:cNvPr id="5" name="ลูกศรขวาท้ายขีด 11"/>
          <p:cNvSpPr/>
          <p:nvPr/>
        </p:nvSpPr>
        <p:spPr>
          <a:xfrm>
            <a:off x="606425" y="2501255"/>
            <a:ext cx="2808288" cy="1647825"/>
          </a:xfrm>
          <a:prstGeom prst="stripedRightArrow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ea typeface="Tahoma" pitchFamily="34" charset="0"/>
                <a:cs typeface="EucrosiaUPC" pitchFamily="18" charset="-34"/>
              </a:rPr>
              <a:t>แนะนำรายการอาหาร</a:t>
            </a:r>
          </a:p>
        </p:txBody>
      </p:sp>
      <p:sp>
        <p:nvSpPr>
          <p:cNvPr id="6" name="ลูกศรขวาท้ายขีด 11"/>
          <p:cNvSpPr/>
          <p:nvPr/>
        </p:nvSpPr>
        <p:spPr>
          <a:xfrm>
            <a:off x="677863" y="4124871"/>
            <a:ext cx="2681287" cy="1176337"/>
          </a:xfrm>
          <a:prstGeom prst="striped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00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การรับค่ำสั่ง</a:t>
            </a:r>
          </a:p>
        </p:txBody>
      </p:sp>
      <p:sp>
        <p:nvSpPr>
          <p:cNvPr id="7" name="ลูกศรขวาท้ายขีด 11"/>
          <p:cNvSpPr/>
          <p:nvPr/>
        </p:nvSpPr>
        <p:spPr>
          <a:xfrm>
            <a:off x="606425" y="5229200"/>
            <a:ext cx="2965450" cy="1176337"/>
          </a:xfrm>
          <a:prstGeom prst="stripedRightArrow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การเสิร์ฟอาหาร</a:t>
            </a:r>
          </a:p>
        </p:txBody>
      </p:sp>
      <p:sp>
        <p:nvSpPr>
          <p:cNvPr id="8" name="ลูกศรขวาท้ายขีด 13"/>
          <p:cNvSpPr/>
          <p:nvPr/>
        </p:nvSpPr>
        <p:spPr>
          <a:xfrm flipH="1">
            <a:off x="5903644" y="1052736"/>
            <a:ext cx="2887662" cy="1106487"/>
          </a:xfrm>
          <a:prstGeom prst="striped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00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การส่งลูกค้า</a:t>
            </a:r>
          </a:p>
        </p:txBody>
      </p:sp>
      <p:sp>
        <p:nvSpPr>
          <p:cNvPr id="9" name="ลูกศรขวาท้ายขีด 13"/>
          <p:cNvSpPr/>
          <p:nvPr/>
        </p:nvSpPr>
        <p:spPr>
          <a:xfrm flipH="1">
            <a:off x="5106988" y="1866578"/>
            <a:ext cx="3505200" cy="1922462"/>
          </a:xfrm>
          <a:prstGeom prst="stripedRightArrow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การเก็บโต๊ะและ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ea typeface="Tahoma" pitchFamily="34" charset="0"/>
                <a:cs typeface="EucrosiaUPC" pitchFamily="18" charset="-34"/>
              </a:rPr>
              <a:t>ทำความสะอาด</a:t>
            </a:r>
          </a:p>
        </p:txBody>
      </p:sp>
      <p:sp>
        <p:nvSpPr>
          <p:cNvPr id="10" name="ลูกศรขวาท้ายขีด 13"/>
          <p:cNvSpPr/>
          <p:nvPr/>
        </p:nvSpPr>
        <p:spPr>
          <a:xfrm flipH="1">
            <a:off x="5724525" y="3690664"/>
            <a:ext cx="2887663" cy="1106488"/>
          </a:xfrm>
          <a:prstGeom prst="striped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00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การจัดโต๊ะ</a:t>
            </a:r>
          </a:p>
        </p:txBody>
      </p:sp>
      <p:sp>
        <p:nvSpPr>
          <p:cNvPr id="11" name="ลูกศรขวาท้ายขีด 13"/>
          <p:cNvSpPr/>
          <p:nvPr/>
        </p:nvSpPr>
        <p:spPr>
          <a:xfrm flipH="1">
            <a:off x="5179888" y="4667399"/>
            <a:ext cx="3432300" cy="1785937"/>
          </a:xfrm>
          <a:prstGeom prst="stripedRightArrow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การดูแลความสะอาดภายในร้าน</a:t>
            </a:r>
          </a:p>
        </p:txBody>
      </p:sp>
    </p:spTree>
    <p:extLst>
      <p:ext uri="{BB962C8B-B14F-4D97-AF65-F5344CB8AC3E}">
        <p14:creationId xmlns:p14="http://schemas.microsoft.com/office/powerpoint/2010/main" val="414612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การต้อนรับลูกค้า &amp; ความประทับใจ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446957" y="1268760"/>
            <a:ext cx="4079875" cy="1828800"/>
          </a:xfrm>
          <a:prstGeom prst="flowChartDecision">
            <a:avLst/>
          </a:prstGeom>
          <a:ln>
            <a:solidFill>
              <a:srgbClr val="FF00FF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IT๙" pitchFamily="34" charset="-34"/>
                <a:cs typeface="TH SarabunIT๙" pitchFamily="34" charset="-34"/>
              </a:rPr>
              <a:t>เอื้ออาทร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644008" y="1268760"/>
            <a:ext cx="4079875" cy="1828800"/>
          </a:xfrm>
          <a:prstGeom prst="flowChartDecision">
            <a:avLst/>
          </a:prstGeom>
          <a:ln>
            <a:solidFill>
              <a:srgbClr val="FF00FF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IT๙" pitchFamily="34" charset="-34"/>
                <a:cs typeface="TH SarabunIT๙" pitchFamily="34" charset="-34"/>
              </a:rPr>
              <a:t>มิตรภาพ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8332" y="3400400"/>
            <a:ext cx="4508500" cy="1828800"/>
          </a:xfrm>
          <a:prstGeom prst="flowChartDecision">
            <a:avLst/>
          </a:prstGeom>
          <a:ln>
            <a:solidFill>
              <a:srgbClr val="FF00FF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IT๙" pitchFamily="34" charset="-34"/>
                <a:cs typeface="TH SarabunIT๙" pitchFamily="34" charset="-34"/>
              </a:rPr>
              <a:t>มารยาท/</a:t>
            </a:r>
            <a:b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IT๙" pitchFamily="34" charset="-34"/>
                <a:cs typeface="TH SarabunIT๙" pitchFamily="34" charset="-34"/>
              </a:rPr>
              <a:t>จรรยาบรรณ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607942" y="3400400"/>
            <a:ext cx="4500562" cy="1828800"/>
          </a:xfrm>
          <a:prstGeom prst="flowChartDecision">
            <a:avLst/>
          </a:prstGeom>
          <a:ln>
            <a:solidFill>
              <a:srgbClr val="FF00FF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การต้อนรับ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519487" y="2348880"/>
            <a:ext cx="4079875" cy="1828800"/>
          </a:xfrm>
          <a:prstGeom prst="flowChartDecision">
            <a:avLst/>
          </a:prstGeom>
          <a:ln>
            <a:solidFill>
              <a:srgbClr val="FF00FF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5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IT๙" pitchFamily="34" charset="-34"/>
                <a:cs typeface="TH SarabunIT๙" pitchFamily="34" charset="-34"/>
              </a:rPr>
              <a:t>จิตใจลูกค้า</a:t>
            </a:r>
          </a:p>
        </p:txBody>
      </p:sp>
      <p:sp>
        <p:nvSpPr>
          <p:cNvPr id="8" name="วงรี 8"/>
          <p:cNvSpPr/>
          <p:nvPr/>
        </p:nvSpPr>
        <p:spPr>
          <a:xfrm>
            <a:off x="2051720" y="4941168"/>
            <a:ext cx="5040561" cy="1412875"/>
          </a:xfrm>
          <a:prstGeom prst="ellipse">
            <a:avLst/>
          </a:prstGeom>
          <a:solidFill>
            <a:srgbClr val="FF00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th-TH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rial Unicode MS" pitchFamily="34" charset="-128"/>
                <a:cs typeface="FreesiaUPC" pitchFamily="34" charset="-34"/>
              </a:rPr>
              <a:t>การต้อนรับลูกค้า</a:t>
            </a:r>
          </a:p>
        </p:txBody>
      </p:sp>
      <p:sp>
        <p:nvSpPr>
          <p:cNvPr id="9" name="Down Arrow 8"/>
          <p:cNvSpPr/>
          <p:nvPr/>
        </p:nvSpPr>
        <p:spPr>
          <a:xfrm>
            <a:off x="4067944" y="4509120"/>
            <a:ext cx="1080120" cy="66977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136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1115616" y="908720"/>
            <a:ext cx="6715125" cy="2880320"/>
          </a:xfrm>
          <a:prstGeom prst="downArrowCallout">
            <a:avLst>
              <a:gd name="adj1" fmla="val 64807"/>
              <a:gd name="adj2" fmla="val 64819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h-TH" sz="6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หน้าที่ </a:t>
            </a:r>
            <a:r>
              <a:rPr lang="th-TH" sz="6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  <a:sym typeface="Symbol"/>
              </a:rPr>
              <a:t> </a:t>
            </a:r>
            <a:r>
              <a:rPr lang="th-TH" sz="6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ความรับผิดชอบ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96136" y="3416424"/>
            <a:ext cx="2475086" cy="1080120"/>
          </a:xfrm>
          <a:prstGeom prst="roundRect">
            <a:avLst/>
          </a:prstGeom>
          <a:solidFill>
            <a:srgbClr val="0000CC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กระตือรือร้น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5576" y="3429000"/>
            <a:ext cx="2475086" cy="1080120"/>
          </a:xfrm>
          <a:prstGeom prst="roundRect">
            <a:avLst/>
          </a:prstGeom>
          <a:solidFill>
            <a:srgbClr val="0000CC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เตรียมงานดี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16994" y="4221088"/>
            <a:ext cx="3312368" cy="1296144"/>
          </a:xfrm>
          <a:prstGeom prst="roundRect">
            <a:avLst/>
          </a:prstGeom>
          <a:solidFill>
            <a:srgbClr val="0000CC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ความรู้/ความสามารถ</a:t>
            </a:r>
          </a:p>
        </p:txBody>
      </p:sp>
    </p:spTree>
    <p:extLst>
      <p:ext uri="{BB962C8B-B14F-4D97-AF65-F5344CB8AC3E}">
        <p14:creationId xmlns:p14="http://schemas.microsoft.com/office/powerpoint/2010/main" val="70403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จริยธรรม : ผู้ประกอบการอาหาร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99213350"/>
              </p:ext>
            </p:extLst>
          </p:nvPr>
        </p:nvGraphicFramePr>
        <p:xfrm>
          <a:off x="1115616" y="1628800"/>
          <a:ext cx="712879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30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899592" y="947329"/>
            <a:ext cx="5400600" cy="1944216"/>
          </a:xfrm>
          <a:prstGeom prst="cloudCallout">
            <a:avLst>
              <a:gd name="adj1" fmla="val -21709"/>
              <a:gd name="adj2" fmla="val 81542"/>
            </a:avLst>
          </a:prstGeom>
          <a:solidFill>
            <a:srgbClr val="0000CC"/>
          </a:solidFill>
          <a:ln w="38100"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จริยธรรม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3446998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th-TH" sz="6000" b="1" cap="all" dirty="0">
                <a:ln w="9000" cmpd="sng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คือความรับผิดชอบในการปฏิบัติ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sz="6000" b="1" cap="all" dirty="0">
                <a:ln w="9000" cmpd="sng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ต่อ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sz="60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ผู้อื่นอย่างเป็นธรรม</a:t>
            </a:r>
          </a:p>
        </p:txBody>
      </p:sp>
    </p:spTree>
    <p:extLst>
      <p:ext uri="{BB962C8B-B14F-4D97-AF65-F5344CB8AC3E}">
        <p14:creationId xmlns:p14="http://schemas.microsoft.com/office/powerpoint/2010/main" val="276705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815631" y="692696"/>
            <a:ext cx="5673307" cy="1805592"/>
          </a:xfrm>
          <a:prstGeom prst="cloudCallout">
            <a:avLst>
              <a:gd name="adj1" fmla="val -19989"/>
              <a:gd name="adj2" fmla="val 87623"/>
            </a:avLst>
          </a:prstGeom>
          <a:solidFill>
            <a:srgbClr val="0000CC"/>
          </a:solidFill>
          <a:ln w="28575"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จริยธรรม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3068960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th-TH" sz="5400" b="1" dirty="0">
                <a:ln w="19050">
                  <a:noFill/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เป็นการทำ </a:t>
            </a:r>
            <a:r>
              <a:rPr lang="th-TH" sz="5400" b="1" i="1" dirty="0">
                <a:ln w="19050">
                  <a:solidFill>
                    <a:srgbClr val="CC00CC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ความดี</a:t>
            </a:r>
            <a:r>
              <a:rPr lang="th-TH" sz="5400" b="1" i="1" dirty="0">
                <a:ln w="19050">
                  <a:noFill/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5400" b="1" dirty="0">
                <a:ln w="19050">
                  <a:noFill/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ต่อ </a:t>
            </a:r>
            <a:r>
              <a:rPr lang="th-TH" sz="5400" b="1" i="1" dirty="0">
                <a:ln w="19050">
                  <a:noFill/>
                  <a:prstDash val="solid"/>
                </a:ln>
                <a:solidFill>
                  <a:srgbClr val="CC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ผู้อื่น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5400" b="1" dirty="0">
                <a:ln w="19050">
                  <a:noFill/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ด้วยความสำนึกต่อ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5400" b="1" i="1" dirty="0">
                <a:ln w="19050">
                  <a:noFill/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5400" b="1" i="1" dirty="0">
                <a:ln w="19050">
                  <a:solidFill>
                    <a:srgbClr val="CC00CC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การรับผิดชอบด้วยตนเอง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5400" b="1" i="1" dirty="0">
                <a:ln w="19050">
                  <a:solidFill>
                    <a:srgbClr val="CC00CC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th-TH" sz="5400" b="1" dirty="0">
                <a:ln w="19050">
                  <a:noFill/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ปราศจากการบีบบังคับ</a:t>
            </a:r>
          </a:p>
        </p:txBody>
      </p:sp>
    </p:spTree>
    <p:extLst>
      <p:ext uri="{BB962C8B-B14F-4D97-AF65-F5344CB8AC3E}">
        <p14:creationId xmlns:p14="http://schemas.microsoft.com/office/powerpoint/2010/main" val="4132513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2393</TotalTime>
  <Words>418</Words>
  <Application>Microsoft Office PowerPoint</Application>
  <PresentationFormat>นำเสนอทางหน้าจอ (4:3)</PresentationFormat>
  <Paragraphs>107</Paragraphs>
  <Slides>19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0" baseType="lpstr">
      <vt:lpstr>Austin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MSC</cp:lastModifiedBy>
  <cp:revision>255</cp:revision>
  <dcterms:created xsi:type="dcterms:W3CDTF">2009-08-14T10:09:51Z</dcterms:created>
  <dcterms:modified xsi:type="dcterms:W3CDTF">2020-09-30T02:48:50Z</dcterms:modified>
</cp:coreProperties>
</file>