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0080625" cy="6858000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2" y="72"/>
      </p:cViewPr>
      <p:guideLst>
        <p:guide orient="horz" pos="216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6047" y="2130426"/>
            <a:ext cx="8568531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807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041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08453" y="274639"/>
            <a:ext cx="226814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4031" y="274639"/>
            <a:ext cx="6636411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74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0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6300" y="4406901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96300" y="2906713"/>
            <a:ext cx="85685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810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04031" y="1600201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124318" y="1600201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07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04031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4031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120818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120818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642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55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0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032" y="273050"/>
            <a:ext cx="331645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41245" y="273051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04032" y="1435101"/>
            <a:ext cx="331645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95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75873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75873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123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04031" y="274638"/>
            <a:ext cx="9072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04031" y="1600201"/>
            <a:ext cx="90725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04031" y="6356351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A6FB-48F2-4428-BFEE-BED95187C399}" type="datetimeFigureOut">
              <a:rPr lang="th-TH" smtClean="0"/>
              <a:t>18/10/60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444214" y="6356351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224448" y="6356351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A072-75AC-46C1-B797-41D167B9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37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283" y="188640"/>
            <a:ext cx="197464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 </a:t>
            </a:r>
            <a:r>
              <a:rPr lang="th-TH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ตุลาคม 2560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283" y="692697"/>
            <a:ext cx="1974647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หน่วยปฐมพยาบาล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ในเต็นท์ 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353" y="1484785"/>
            <a:ext cx="1974647" cy="92333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พยาบาลผู้เชี่ยวชาญด้าน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CPR ≥ 2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283" y="4854805"/>
            <a:ext cx="1974647" cy="1138773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มีพื้นที่ </a:t>
            </a:r>
            <a:r>
              <a:rPr lang="en-US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Isolation </a:t>
            </a:r>
            <a:endParaRPr lang="th-TH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ผู้ที่เศร้าโศก/</a:t>
            </a:r>
          </a:p>
          <a:p>
            <a:pPr algn="ctr"/>
            <a:r>
              <a:rPr lang="th-TH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มีภาวะผิดปกติ</a:t>
            </a:r>
          </a:p>
          <a:p>
            <a:pPr algn="ctr"/>
            <a:r>
              <a:rPr lang="th-TH" sz="1700" dirty="0">
                <a:latin typeface="Tahoma" pitchFamily="34" charset="0"/>
                <a:ea typeface="Tahoma" pitchFamily="34" charset="0"/>
                <a:cs typeface="Tahoma" pitchFamily="34" charset="0"/>
              </a:rPr>
              <a:t>ทางจิต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4008" y="188640"/>
            <a:ext cx="38415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ชุดแรก ปฏิบัติการ.............................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2440" y="188639"/>
            <a:ext cx="3816424" cy="338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ชุดที่ 2 ปฏิบัติการ ............................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4008" y="692697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แพทย์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6297" y="692696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6097" y="692696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2440" y="692698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แพทย์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31660" y="692697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4529" y="692697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6296" y="102229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96096" y="102229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31659" y="102229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84528" y="102229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4008" y="1512405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พยาบาล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6297" y="1512404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96097" y="151240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2440" y="1512406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พยาบาล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31660" y="1512405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4529" y="1512405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6296" y="1842001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96096" y="184200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31659" y="1842002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84528" y="184200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96296" y="217150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96096" y="217150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31659" y="217150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84528" y="217150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96296" y="250383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96096" y="250383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31659" y="250383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84528" y="250383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96296" y="283616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96096" y="283616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831659" y="283616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84528" y="283616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96296" y="3179620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96096" y="3179620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31659" y="3179621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84528" y="317962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96296" y="3511950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96096" y="3511950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31659" y="3511951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84528" y="351195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96296" y="3844280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96096" y="3844280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31659" y="3844281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84528" y="384428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04008" y="4817054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MCATT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96297" y="481705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96097" y="481705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92440" y="4817055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MCATT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31660" y="481705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84529" y="481705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96296" y="5146650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96096" y="5146650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831659" y="5146651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84528" y="514665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96296" y="5476157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96096" y="5476157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831659" y="5476158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984528" y="547615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04008" y="5805265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SRRT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96297" y="5805264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96097" y="580526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92440" y="5805266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SRRT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31660" y="5805265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84529" y="5805265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96296" y="6134861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96096" y="613486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831659" y="6134862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984528" y="613486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96296" y="4160112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96096" y="416011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831659" y="4160113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984528" y="416011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96296" y="4492442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96096" y="449244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831659" y="4492443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84528" y="449244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77282" y="2836169"/>
            <a:ext cx="1974647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รถพยาบาล 1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อย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.........)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7352" y="3695612"/>
            <a:ext cx="1974647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รถพยาบาล 2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อย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.........)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04008" y="4157770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พขร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06295" y="4172984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พขร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896296" y="6467191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38075" y="6467191"/>
            <a:ext cx="265822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640712" y="6467192"/>
            <a:ext cx="1368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.08 9876 3882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696496" y="6467192"/>
            <a:ext cx="194421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6675" y="6461301"/>
            <a:ext cx="15352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ผู้ประสานงาน</a:t>
            </a:r>
          </a:p>
        </p:txBody>
      </p:sp>
    </p:spTree>
    <p:extLst>
      <p:ext uri="{BB962C8B-B14F-4D97-AF65-F5344CB8AC3E}">
        <p14:creationId xmlns:p14="http://schemas.microsoft.com/office/powerpoint/2010/main" val="9891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283" y="188640"/>
            <a:ext cx="197464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 </a:t>
            </a:r>
            <a:r>
              <a:rPr lang="th-TH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ตุลาคม 2560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283" y="692697"/>
            <a:ext cx="1974647" cy="14773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ทีมเคลื่อนที่ปฐมพยาบาล</a:t>
            </a:r>
          </a:p>
          <a:p>
            <a:pPr algn="ctr"/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.รพ.สต.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ตามจุด พร้อมกระเป๋าพยาบาล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4008" y="188640"/>
            <a:ext cx="38415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ชุดแรก ปฏิบัติการ เวลา..................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2440" y="188639"/>
            <a:ext cx="3816424" cy="338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ชุดที่ 2 ปฏิบัติการ เวลา.......................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04008" y="692697"/>
            <a:ext cx="7200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ทีม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6297" y="692696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6097" y="692696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2440" y="692698"/>
            <a:ext cx="7200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ทีม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31660" y="692697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4529" y="692697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6296" y="102229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96096" y="102229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31659" y="102229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84528" y="102229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4008" y="1512405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จิตอาสา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6297" y="1512404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96097" y="151240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2440" y="1512406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จิตอาสา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31660" y="1512405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4529" y="1512405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6296" y="1842001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96096" y="184200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31659" y="1842002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84528" y="184200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96296" y="217150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96096" y="217150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31659" y="217150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84528" y="217150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96296" y="250383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96096" y="250383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31659" y="250383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84528" y="250383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96296" y="283616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96096" y="283616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831659" y="283616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84528" y="283616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304008" y="3199212"/>
            <a:ext cx="7200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ทีม 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96297" y="3199211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096097" y="319921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192440" y="3199213"/>
            <a:ext cx="7200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</a:p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ทีม 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831660" y="3199212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984529" y="319921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896296" y="3528808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096096" y="3528808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831659" y="3528809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984528" y="352880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304008" y="4018920"/>
            <a:ext cx="7200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จิตอาสา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896297" y="4018919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96097" y="4018919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831660" y="4018920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984529" y="4018920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896296" y="4348516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096096" y="4348516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831659" y="4348517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984528" y="4348517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896296" y="467802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96096" y="467802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831659" y="467802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984528" y="467802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896296" y="501035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096096" y="501035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831659" y="501035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984528" y="501035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96296" y="5342683"/>
            <a:ext cx="124921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096096" y="5342683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831659" y="5342684"/>
            <a:ext cx="11772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984528" y="5342684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55032" y="5642664"/>
            <a:ext cx="691276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ทั้งหมด ............ ทีม</a:t>
            </a:r>
          </a:p>
        </p:txBody>
      </p:sp>
      <p:sp>
        <p:nvSpPr>
          <p:cNvPr id="3" name="ลูกศรลง 2"/>
          <p:cNvSpPr/>
          <p:nvPr/>
        </p:nvSpPr>
        <p:spPr>
          <a:xfrm>
            <a:off x="6124969" y="5202442"/>
            <a:ext cx="839021" cy="2787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ลง 6"/>
          <p:cNvSpPr/>
          <p:nvPr/>
        </p:nvSpPr>
        <p:spPr>
          <a:xfrm>
            <a:off x="996330" y="2349687"/>
            <a:ext cx="504056" cy="38210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3" name="TextBox 122"/>
          <p:cNvSpPr txBox="1"/>
          <p:nvPr/>
        </p:nvSpPr>
        <p:spPr>
          <a:xfrm>
            <a:off x="92548" y="3418756"/>
            <a:ext cx="1974647" cy="2031325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กระเป๋าพยาบาล 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1 ใบ/จุด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แต่ละทีม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ต้องมีธงสัญญาณสี 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ยกโบกเมื่อมีผู้เจ็บป่วยรุนแรง</a:t>
            </a:r>
          </a:p>
          <a:p>
            <a:pPr algn="ctr"/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หมายุเหตุ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36675" y="6461301"/>
            <a:ext cx="15352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ผู้ประสานงาน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38075" y="6467191"/>
            <a:ext cx="265822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96296" y="6467191"/>
            <a:ext cx="1249211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5262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393</Words>
  <Application>Microsoft Office PowerPoint</Application>
  <PresentationFormat>Custom</PresentationFormat>
  <Paragraphs>180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Tahoma</vt:lpstr>
      <vt:lpstr>ชุดรูปแบบของ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MSC</dc:creator>
  <cp:lastModifiedBy>ay_office</cp:lastModifiedBy>
  <cp:revision>23</cp:revision>
  <cp:lastPrinted>2017-10-17T04:59:33Z</cp:lastPrinted>
  <dcterms:created xsi:type="dcterms:W3CDTF">2017-10-17T03:18:39Z</dcterms:created>
  <dcterms:modified xsi:type="dcterms:W3CDTF">2017-10-18T14:39:43Z</dcterms:modified>
</cp:coreProperties>
</file>