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1" r:id="rId5"/>
    <p:sldId id="260" r:id="rId6"/>
  </p:sldIdLst>
  <p:sldSz cx="9144000" cy="5715000" type="screen16x10"/>
  <p:notesSz cx="10234613" cy="70993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2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AD91A2-D0E1-47F2-A8EB-707DF30F9C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764" tIns="47382" rIns="94764" bIns="4738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00510-6A0A-4EA5-9A8F-E9D4A4DF0E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764" tIns="47382" rIns="94764" bIns="4738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27CCC8-8296-41F7-BFD8-9E195C65DC34}" type="datetime1">
              <a:rPr lang="th-TH"/>
              <a:pPr>
                <a:defRPr/>
              </a:pPr>
              <a:t>18/10/60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9BDB29-B284-4C22-94A3-9BC54DCAC2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42113"/>
            <a:ext cx="4435475" cy="355600"/>
          </a:xfrm>
          <a:prstGeom prst="rect">
            <a:avLst/>
          </a:prstGeom>
        </p:spPr>
        <p:txBody>
          <a:bodyPr vert="horz" lIns="94764" tIns="47382" rIns="94764" bIns="4738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0B6BDB-B6F7-42C2-B36B-51156214A3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95963" y="6742113"/>
            <a:ext cx="4437062" cy="355600"/>
          </a:xfrm>
          <a:prstGeom prst="rect">
            <a:avLst/>
          </a:prstGeom>
        </p:spPr>
        <p:txBody>
          <a:bodyPr vert="horz" wrap="square" lIns="94764" tIns="47382" rIns="94764" bIns="47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Cordia New" panose="020B0304020202020204" pitchFamily="34" charset="-34"/>
              </a:defRPr>
            </a:lvl1pPr>
          </a:lstStyle>
          <a:p>
            <a:fld id="{9854D1E5-044A-4E5B-A802-E89983C9E794}" type="slidenum">
              <a:rPr lang="th-TH" altLang="th-TH"/>
              <a:pPr/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:a16="http://schemas.microsoft.com/office/drawing/2014/main" id="{743D8D44-A833-4E53-A002-52EAE3D0AA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7188"/>
          </a:xfrm>
          <a:prstGeom prst="rect">
            <a:avLst/>
          </a:prstGeom>
        </p:spPr>
        <p:txBody>
          <a:bodyPr vert="horz" lIns="94764" tIns="47382" rIns="94764" bIns="47382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78A91A0E-A0B3-4DC5-BADB-8D78A9F946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7550" y="0"/>
            <a:ext cx="4435475" cy="357188"/>
          </a:xfrm>
          <a:prstGeom prst="rect">
            <a:avLst/>
          </a:prstGeom>
        </p:spPr>
        <p:txBody>
          <a:bodyPr vert="horz" lIns="94764" tIns="47382" rIns="94764" bIns="47382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7C5AEA9-AF15-4536-9393-8A1C09A16A81}" type="datetime1">
              <a:rPr lang="th-TH"/>
              <a:pPr>
                <a:defRPr/>
              </a:pPr>
              <a:t>18/10/60</a:t>
            </a:fld>
            <a:endParaRPr lang="th-TH"/>
          </a:p>
        </p:txBody>
      </p:sp>
      <p:sp>
        <p:nvSpPr>
          <p:cNvPr id="4" name="ตัวแทนรูปบนสไลด์ 3">
            <a:extLst>
              <a:ext uri="{FF2B5EF4-FFF2-40B4-BE49-F238E27FC236}">
                <a16:creationId xmlns:a16="http://schemas.microsoft.com/office/drawing/2014/main" id="{9CC2D135-9405-425E-9CF4-0A6AA52626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01988" y="887413"/>
            <a:ext cx="3830637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4" tIns="47382" rIns="94764" bIns="47382" rtlCol="0" anchor="ctr"/>
          <a:lstStyle/>
          <a:p>
            <a:pPr lvl="0"/>
            <a:endParaRPr lang="th-TH" noProof="0"/>
          </a:p>
        </p:txBody>
      </p:sp>
      <p:sp>
        <p:nvSpPr>
          <p:cNvPr id="5" name="ตัวแทนบันทึกย่อ 4">
            <a:extLst>
              <a:ext uri="{FF2B5EF4-FFF2-40B4-BE49-F238E27FC236}">
                <a16:creationId xmlns:a16="http://schemas.microsoft.com/office/drawing/2014/main" id="{11855475-F66A-4FEF-A48D-1868C101FC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2350" y="3416300"/>
            <a:ext cx="8189913" cy="2795588"/>
          </a:xfrm>
          <a:prstGeom prst="rect">
            <a:avLst/>
          </a:prstGeom>
        </p:spPr>
        <p:txBody>
          <a:bodyPr vert="horz" lIns="94764" tIns="47382" rIns="94764" bIns="47382" rtlCol="0"/>
          <a:lstStyle/>
          <a:p>
            <a:pPr lv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CE214D2-A8F8-47FA-9D68-A8CE49F9A7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2113"/>
            <a:ext cx="4435475" cy="357187"/>
          </a:xfrm>
          <a:prstGeom prst="rect">
            <a:avLst/>
          </a:prstGeom>
        </p:spPr>
        <p:txBody>
          <a:bodyPr vert="horz" lIns="94764" tIns="47382" rIns="94764" bIns="47382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1574F5D-3538-457F-9B45-1800ABEBF7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7550" y="6742113"/>
            <a:ext cx="4435475" cy="357187"/>
          </a:xfrm>
          <a:prstGeom prst="rect">
            <a:avLst/>
          </a:prstGeom>
        </p:spPr>
        <p:txBody>
          <a:bodyPr vert="horz" wrap="square" lIns="94764" tIns="47382" rIns="94764" bIns="47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08A8E92-F623-4891-A262-44874BBF2FDD}" type="slidenum">
              <a:rPr lang="th-TH" altLang="th-TH"/>
              <a:pPr/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รูปบนสไลด์ 1">
            <a:extLst>
              <a:ext uri="{FF2B5EF4-FFF2-40B4-BE49-F238E27FC236}">
                <a16:creationId xmlns:a16="http://schemas.microsoft.com/office/drawing/2014/main" id="{231EB482-2253-43E8-AED9-6EB712A11A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ตัวแทนบันทึกย่อ 2">
            <a:extLst>
              <a:ext uri="{FF2B5EF4-FFF2-40B4-BE49-F238E27FC236}">
                <a16:creationId xmlns:a16="http://schemas.microsoft.com/office/drawing/2014/main" id="{2CC9A6CD-FDE4-44E9-AF6D-9FF7FA78DB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  <p:sp>
        <p:nvSpPr>
          <p:cNvPr id="8196" name="ตัวแทนหมายเลขสไลด์ 2">
            <a:extLst>
              <a:ext uri="{FF2B5EF4-FFF2-40B4-BE49-F238E27FC236}">
                <a16:creationId xmlns:a16="http://schemas.microsoft.com/office/drawing/2014/main" id="{54087648-6C74-4919-AD1E-E579B1DE16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fld id="{822D337F-5F26-4ED6-8236-401BD14581E7}" type="slidenum">
              <a:rPr lang="th-TH" altLang="th-TH" sz="1200"/>
              <a:pPr/>
              <a:t>1</a:t>
            </a:fld>
            <a:endParaRPr lang="th-TH" altLang="th-TH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ตัวแทนรูปบนสไลด์ 1">
            <a:extLst>
              <a:ext uri="{FF2B5EF4-FFF2-40B4-BE49-F238E27FC236}">
                <a16:creationId xmlns:a16="http://schemas.microsoft.com/office/drawing/2014/main" id="{0E42F057-99C4-4585-9B78-B6AF7375DA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ตัวแทนบันทึกย่อ 2">
            <a:extLst>
              <a:ext uri="{FF2B5EF4-FFF2-40B4-BE49-F238E27FC236}">
                <a16:creationId xmlns:a16="http://schemas.microsoft.com/office/drawing/2014/main" id="{74615A3C-0C2A-488D-A739-34EEEE2C1C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altLang="th-TH"/>
          </a:p>
        </p:txBody>
      </p:sp>
      <p:sp>
        <p:nvSpPr>
          <p:cNvPr id="9220" name="ตัวแทนหมายเลขสไลด์ 3">
            <a:extLst>
              <a:ext uri="{FF2B5EF4-FFF2-40B4-BE49-F238E27FC236}">
                <a16:creationId xmlns:a16="http://schemas.microsoft.com/office/drawing/2014/main" id="{2E4C2EB8-AEE4-482A-8B83-F809977E60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fld id="{E627FD76-DD6C-4090-8DE2-A4FC17C83088}" type="slidenum">
              <a:rPr lang="th-TH" altLang="th-TH" sz="1200"/>
              <a:pPr/>
              <a:t>2</a:t>
            </a:fld>
            <a:endParaRPr lang="th-TH" altLang="th-TH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C0472-A48E-4352-9A4C-41CD32BE6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50834-277C-4740-B0E6-DC4BC1905987}" type="datetime1">
              <a:rPr lang="th-TH"/>
              <a:pPr>
                <a:defRPr/>
              </a:pPr>
              <a:t>18/10/60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AF7B1-6161-46C4-B431-EEE35A695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72F6A-13D8-4314-B189-4FDCBFFA8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D4E97-B96C-48F7-8B0E-E875B415A68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71238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F35A9-6D3D-4D24-9BA1-7162990B4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70D08-296A-47CC-A602-1BDA0996E84B}" type="datetime1">
              <a:rPr lang="th-TH"/>
              <a:pPr>
                <a:defRPr/>
              </a:pPr>
              <a:t>18/10/60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A7994-7299-4460-83AD-551E3CE93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E4875-055B-4324-A7A2-420EEE851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85310-1572-4DB1-BCE7-B8F40BC00095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6204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1255A-0802-4F4D-B47E-EA83BB134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32AF9-2E68-4CA4-A6EE-BF5CC0AD3A8B}" type="datetime1">
              <a:rPr lang="th-TH"/>
              <a:pPr>
                <a:defRPr/>
              </a:pPr>
              <a:t>18/10/60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3533C-67F4-4565-8F79-566B5A1C0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D0FDA-B1E5-40BA-98BA-E720DBF4C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F8123-4D66-4B64-BC8E-6CBAA0D02831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73473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D271C-19AF-4B0C-9B02-4B2F0ED82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B598-3ABF-4B1B-B33A-E26580D923D4}" type="datetime1">
              <a:rPr lang="th-TH"/>
              <a:pPr>
                <a:defRPr/>
              </a:pPr>
              <a:t>18/10/60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6781C-8B2C-4417-B3A7-D64F33E7F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8B860-9E94-432D-AC98-5A29C72F4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C3D5F-244C-4BA3-9713-EEEF2F972C11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13358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A494B-A04B-4075-BB37-1EFD2A89D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4D9B-812D-4E1C-A19A-9120C4C270DD}" type="datetime1">
              <a:rPr lang="th-TH"/>
              <a:pPr>
                <a:defRPr/>
              </a:pPr>
              <a:t>18/10/60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6B317-8562-4919-92F4-68B39A394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FCE2-8558-4B5B-BD78-96A1B17B1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1D47D-D166-4C34-BA14-6A09B47DD0B4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72280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57764F-6AD8-4FFD-AE5B-3C5A7A1DE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FD93E-C30A-423D-BFEB-37272D3F69D7}" type="datetime1">
              <a:rPr lang="th-TH"/>
              <a:pPr>
                <a:defRPr/>
              </a:pPr>
              <a:t>18/10/60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AEB9C1-D2D7-4D87-8257-170325D65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3B06F1-097A-4873-A62F-74418310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BBA2A-9DF1-4FC7-985D-8CDCF81B6909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8134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EF13A03-412A-4F5C-BB32-FC9F3A46A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29F6-A8E4-4B2A-885B-DC3D1FF1D2AF}" type="datetime1">
              <a:rPr lang="th-TH"/>
              <a:pPr>
                <a:defRPr/>
              </a:pPr>
              <a:t>18/10/60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78D6022-4D33-402E-90EC-5CE06EE1C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3EF77D4-0016-4C91-9D56-1652C4A89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2EF72-4BB5-4E6F-9BAC-276F1C098094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85508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366E71F-896F-4D15-94F1-46FCBC7FC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FDFA-2B40-4D18-8FCA-7443B6FE5A50}" type="datetime1">
              <a:rPr lang="th-TH"/>
              <a:pPr>
                <a:defRPr/>
              </a:pPr>
              <a:t>18/10/60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BF1908-F5D7-46D8-A340-FB079B1A3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653B867-F9B4-4523-91DC-514029C6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3251A-9653-43C5-9C40-575216997306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9676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952651-AAE3-424C-8D36-D4A572E6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ECC2-20E6-47C8-BF4C-C7CDD8A908CE}" type="datetime1">
              <a:rPr lang="th-TH"/>
              <a:pPr>
                <a:defRPr/>
              </a:pPr>
              <a:t>18/10/60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33F9D9D-DB77-434B-89ED-8F20AB7B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763B5AF-4AD0-4EC4-AA39-FB1A0A92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43D99-3E5B-443C-9D2A-FF4E14723FB4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46874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DA741E-7D23-4B25-8489-C06ACBE8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30103-949F-466C-8ED3-E937E4AF64B9}" type="datetime1">
              <a:rPr lang="th-TH"/>
              <a:pPr>
                <a:defRPr/>
              </a:pPr>
              <a:t>18/10/60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2A642B-1933-45C7-84EC-BFE8AE235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89BC75-BA95-4C8E-9819-829936D69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3CB0B-2E76-4AE7-83DA-9461238D3DDE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0748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7B5762-3120-459B-A934-9E928A8FC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CA598-0A6E-49E4-BC7D-2AE256628298}" type="datetime1">
              <a:rPr lang="th-TH"/>
              <a:pPr>
                <a:defRPr/>
              </a:pPr>
              <a:t>18/10/60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97B59D-A62B-4DA8-A4EA-7012FB2A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B1C73C-6639-40D9-9135-EDB1D6077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07991-7EBD-49C4-B1ED-3FC87CA7E98C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00997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7506BA4-B77F-49DC-80CC-346204558EC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title style</a:t>
            </a:r>
            <a:endParaRPr lang="th-TH" altLang="th-TH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C737EEA-846E-4952-8785-1F3A3EF620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text styles</a:t>
            </a:r>
          </a:p>
          <a:p>
            <a:pPr lvl="1"/>
            <a:r>
              <a:rPr lang="en-US" altLang="th-TH"/>
              <a:t>Second level</a:t>
            </a:r>
          </a:p>
          <a:p>
            <a:pPr lvl="2"/>
            <a:r>
              <a:rPr lang="en-US" altLang="th-TH"/>
              <a:t>Third level</a:t>
            </a:r>
          </a:p>
          <a:p>
            <a:pPr lvl="3"/>
            <a:r>
              <a:rPr lang="en-US" altLang="th-TH"/>
              <a:t>Fourth level</a:t>
            </a:r>
          </a:p>
          <a:p>
            <a:pPr lvl="4"/>
            <a:r>
              <a:rPr lang="en-US" altLang="th-TH"/>
              <a:t>Fifth level</a:t>
            </a:r>
            <a:endParaRPr lang="th-TH" alt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AE980-9081-4140-A0F2-65666D2E55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E35519-5FC3-4252-B0C0-406F60131F2A}" type="datetime1">
              <a:rPr lang="th-TH"/>
              <a:pPr>
                <a:defRPr/>
              </a:pPr>
              <a:t>18/10/60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AC889-7469-4F82-892E-5AC64303A5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6CAB8-D3A0-48B2-8554-619848948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cs typeface="Cordia New" panose="020B0304020202020204" pitchFamily="34" charset="-34"/>
              </a:defRPr>
            </a:lvl1pPr>
          </a:lstStyle>
          <a:p>
            <a:fld id="{FE53BB91-9390-4B3D-967A-39CE08230503}" type="slidenum">
              <a:rPr lang="th-TH" altLang="th-TH"/>
              <a:pPr/>
              <a:t>‹#›</a:t>
            </a:fld>
            <a:endParaRPr lang="th-TH" alt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0EC61C27-3837-42D0-A9D5-03526BFE2429}"/>
              </a:ext>
            </a:extLst>
          </p:cNvPr>
          <p:cNvSpPr/>
          <p:nvPr/>
        </p:nvSpPr>
        <p:spPr>
          <a:xfrm>
            <a:off x="611188" y="1633538"/>
            <a:ext cx="7848600" cy="3944937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TH SarabunIT๙" panose="020B0500040200020003" pitchFamily="34" charset="-34"/>
              <a:ea typeface="Tahoma" panose="020B060403050404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2051" name="TextBox 4">
            <a:extLst>
              <a:ext uri="{FF2B5EF4-FFF2-40B4-BE49-F238E27FC236}">
                <a16:creationId xmlns:a16="http://schemas.microsoft.com/office/drawing/2014/main" id="{236FC6DB-3085-4E49-BF31-8FB4662DD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633538"/>
            <a:ext cx="8207375" cy="398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th-TH" altLang="th-TH" sz="4400" b="1" dirty="0">
                <a:solidFill>
                  <a:srgbClr val="FFCC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รายงานความคืบหน้า </a:t>
            </a:r>
            <a:br>
              <a:rPr lang="th-TH" alt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alt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alt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โครงการจิตอาสาเฉพาะกิจด้านการแพทย์</a:t>
            </a:r>
            <a:r>
              <a:rPr lang="en-US" alt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endParaRPr lang="th-TH" alt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eaLnBrk="1" hangingPunct="1"/>
            <a:endParaRPr lang="th-TH" alt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eaLnBrk="1" hangingPunct="1">
              <a:spcAft>
                <a:spcPts val="600"/>
              </a:spcAft>
            </a:pPr>
            <a:r>
              <a:rPr lang="th-TH" alt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ในงานพระราชพิธีถวายพระเพลิงพระบรมศพ </a:t>
            </a:r>
            <a:br>
              <a:rPr lang="th-TH" alt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พระบาทสมเด็จพระปรมินทรมหาภูมิพลอดุลยเดช </a:t>
            </a:r>
            <a:br>
              <a:rPr lang="th-TH" alt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บรมนาถบพิตร</a:t>
            </a:r>
          </a:p>
          <a:p>
            <a:pPr algn="ctr" eaLnBrk="1" hangingPunct="1"/>
            <a:r>
              <a:rPr lang="th-TH" alt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อำเภอ................................................</a:t>
            </a:r>
          </a:p>
        </p:txBody>
      </p:sp>
      <p:sp>
        <p:nvSpPr>
          <p:cNvPr id="4101" name="กล่องข้อความ 2">
            <a:extLst>
              <a:ext uri="{FF2B5EF4-FFF2-40B4-BE49-F238E27FC236}">
                <a16:creationId xmlns:a16="http://schemas.microsoft.com/office/drawing/2014/main" id="{03E76C0A-3D1D-4CE4-8794-51ECDB1D5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5" y="5233988"/>
            <a:ext cx="433388" cy="3397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defRPr/>
            </a:pPr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sz="1600" b="1" dirty="0">
              <a:solidFill>
                <a:schemeClr val="tx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053" name="Picture 2" descr="D:\logo MOPH.png">
            <a:extLst>
              <a:ext uri="{FF2B5EF4-FFF2-40B4-BE49-F238E27FC236}">
                <a16:creationId xmlns:a16="http://schemas.microsoft.com/office/drawing/2014/main" id="{52B60DCA-8118-402C-99FB-911741C24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20650"/>
            <a:ext cx="14414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กลุ่ม 4">
            <a:extLst>
              <a:ext uri="{FF2B5EF4-FFF2-40B4-BE49-F238E27FC236}">
                <a16:creationId xmlns:a16="http://schemas.microsoft.com/office/drawing/2014/main" id="{BE719E73-379A-468A-8B9E-47CAEE24C75A}"/>
              </a:ext>
            </a:extLst>
          </p:cNvPr>
          <p:cNvGrpSpPr>
            <a:grpSpLocks/>
          </p:cNvGrpSpPr>
          <p:nvPr/>
        </p:nvGrpSpPr>
        <p:grpSpPr bwMode="auto">
          <a:xfrm>
            <a:off x="0" y="296863"/>
            <a:ext cx="9144000" cy="1296987"/>
            <a:chOff x="0" y="296934"/>
            <a:chExt cx="9144000" cy="1296144"/>
          </a:xfrm>
        </p:grpSpPr>
        <p:sp>
          <p:nvSpPr>
            <p:cNvPr id="6" name="สี่เหลี่ยมผืนผ้า 5">
              <a:extLst>
                <a:ext uri="{FF2B5EF4-FFF2-40B4-BE49-F238E27FC236}">
                  <a16:creationId xmlns:a16="http://schemas.microsoft.com/office/drawing/2014/main" id="{C6A58AA2-3F54-4647-A002-A298418AF68A}"/>
                </a:ext>
              </a:extLst>
            </p:cNvPr>
            <p:cNvSpPr/>
            <p:nvPr/>
          </p:nvSpPr>
          <p:spPr>
            <a:xfrm>
              <a:off x="0" y="296934"/>
              <a:ext cx="9144000" cy="1296144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hangingPunct="1">
                <a:defRPr/>
              </a:pPr>
              <a:endPara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pic>
          <p:nvPicPr>
            <p:cNvPr id="3083" name="Picture 2" descr="D:\logo MOPH.png">
              <a:extLst>
                <a:ext uri="{FF2B5EF4-FFF2-40B4-BE49-F238E27FC236}">
                  <a16:creationId xmlns:a16="http://schemas.microsoft.com/office/drawing/2014/main" id="{AA8D394B-8B9E-453D-BA6C-BA13A50D4B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535" y="399252"/>
              <a:ext cx="1162105" cy="1162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4" name="กล่องข้อความ 7">
              <a:extLst>
                <a:ext uri="{FF2B5EF4-FFF2-40B4-BE49-F238E27FC236}">
                  <a16:creationId xmlns:a16="http://schemas.microsoft.com/office/drawing/2014/main" id="{737961AE-D8A9-416E-9486-AA250C5C5B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3648" y="626361"/>
              <a:ext cx="770485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th-TH" sz="4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ศูนย์ปฏิบัติการ ฯ อำเภอ................................</a:t>
              </a:r>
            </a:p>
          </p:txBody>
        </p:sp>
      </p:grpSp>
      <p:grpSp>
        <p:nvGrpSpPr>
          <p:cNvPr id="3075" name="กลุ่ม 11">
            <a:extLst>
              <a:ext uri="{FF2B5EF4-FFF2-40B4-BE49-F238E27FC236}">
                <a16:creationId xmlns:a16="http://schemas.microsoft.com/office/drawing/2014/main" id="{BF7ADBE1-1B5A-4DAF-B531-9C58A8CC3A7A}"/>
              </a:ext>
            </a:extLst>
          </p:cNvPr>
          <p:cNvGrpSpPr>
            <a:grpSpLocks/>
          </p:cNvGrpSpPr>
          <p:nvPr/>
        </p:nvGrpSpPr>
        <p:grpSpPr bwMode="auto">
          <a:xfrm>
            <a:off x="0" y="1593850"/>
            <a:ext cx="9144000" cy="3640138"/>
            <a:chOff x="0" y="1624799"/>
            <a:chExt cx="9144000" cy="3752981"/>
          </a:xfrm>
        </p:grpSpPr>
        <p:sp>
          <p:nvSpPr>
            <p:cNvPr id="13" name="สี่เหลี่ยมผืนผ้า 12">
              <a:extLst>
                <a:ext uri="{FF2B5EF4-FFF2-40B4-BE49-F238E27FC236}">
                  <a16:creationId xmlns:a16="http://schemas.microsoft.com/office/drawing/2014/main" id="{3F257C3E-A6D5-4D3D-A11E-7AB0B534A5CC}"/>
                </a:ext>
              </a:extLst>
            </p:cNvPr>
            <p:cNvSpPr/>
            <p:nvPr/>
          </p:nvSpPr>
          <p:spPr>
            <a:xfrm>
              <a:off x="0" y="2086352"/>
              <a:ext cx="9144000" cy="329142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4" name="สี่เหลี่ยมผืนผ้า 13">
              <a:extLst>
                <a:ext uri="{FF2B5EF4-FFF2-40B4-BE49-F238E27FC236}">
                  <a16:creationId xmlns:a16="http://schemas.microsoft.com/office/drawing/2014/main" id="{A1200BD7-BF2D-4460-800C-612E9E22CF87}"/>
                </a:ext>
              </a:extLst>
            </p:cNvPr>
            <p:cNvSpPr/>
            <p:nvPr/>
          </p:nvSpPr>
          <p:spPr>
            <a:xfrm>
              <a:off x="0" y="1624799"/>
              <a:ext cx="9144000" cy="461553"/>
            </a:xfrm>
            <a:prstGeom prst="rect">
              <a:avLst/>
            </a:prstGeom>
            <a:solidFill>
              <a:srgbClr val="A6A6A6">
                <a:alpha val="69804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kern="0">
                <a:solidFill>
                  <a:prstClr val="white"/>
                </a:solidFill>
                <a:latin typeface="Calibri"/>
                <a:cs typeface="Cordia New" panose="020B0304020202020204" pitchFamily="34" charset="-34"/>
              </a:endParaRPr>
            </a:p>
          </p:txBody>
        </p:sp>
      </p:grpSp>
      <p:sp>
        <p:nvSpPr>
          <p:cNvPr id="2" name="TextBox 4">
            <a:extLst>
              <a:ext uri="{FF2B5EF4-FFF2-40B4-BE49-F238E27FC236}">
                <a16:creationId xmlns:a16="http://schemas.microsoft.com/office/drawing/2014/main" id="{17EC12B7-66AD-4431-87A9-E87721337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516188"/>
            <a:ext cx="7993062" cy="2308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pPr marL="571500" indent="-571500" eaLnBrk="1" hangingPunct="1">
              <a:buFont typeface="Wingdings" panose="05000000000000000000" pitchFamily="2" charset="2"/>
              <a:buChar char="v"/>
              <a:defRPr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ประธานจิตอาสาเฉพาะกิจด้านการแพทย์ </a:t>
            </a:r>
          </a:p>
          <a:p>
            <a:pPr marL="573088" indent="-573088" eaLnBrk="1" hangingPunct="1">
              <a:defRPr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(ระบุชื่อ-สกุล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เบอร์ติดต่อ)</a:t>
            </a:r>
          </a:p>
          <a:p>
            <a:pPr marL="573088" indent="-573088" eaLnBrk="1" hangingPunct="1">
              <a:defRPr/>
            </a:pP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3088" indent="-573088" eaLnBrk="1" hangingPunct="1">
              <a:defRPr/>
            </a:pP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149" name="กล่องข้อความ 14">
            <a:extLst>
              <a:ext uri="{FF2B5EF4-FFF2-40B4-BE49-F238E27FC236}">
                <a16:creationId xmlns:a16="http://schemas.microsoft.com/office/drawing/2014/main" id="{C553EF50-4376-4540-A710-A7CA94F04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813" y="5233988"/>
            <a:ext cx="433387" cy="3397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defRPr/>
            </a:pPr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sz="1600" b="1" dirty="0">
              <a:solidFill>
                <a:schemeClr val="tx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กลุ่ม 3">
            <a:extLst>
              <a:ext uri="{FF2B5EF4-FFF2-40B4-BE49-F238E27FC236}">
                <a16:creationId xmlns:a16="http://schemas.microsoft.com/office/drawing/2014/main" id="{0B28FED8-D9BA-48AA-82FF-2C8A71634F02}"/>
              </a:ext>
            </a:extLst>
          </p:cNvPr>
          <p:cNvGrpSpPr>
            <a:grpSpLocks/>
          </p:cNvGrpSpPr>
          <p:nvPr/>
        </p:nvGrpSpPr>
        <p:grpSpPr bwMode="auto">
          <a:xfrm>
            <a:off x="0" y="296863"/>
            <a:ext cx="9144000" cy="1296987"/>
            <a:chOff x="0" y="296934"/>
            <a:chExt cx="9144000" cy="1296144"/>
          </a:xfrm>
        </p:grpSpPr>
        <p:sp>
          <p:nvSpPr>
            <p:cNvPr id="5" name="สี่เหลี่ยมผืนผ้า 4">
              <a:extLst>
                <a:ext uri="{FF2B5EF4-FFF2-40B4-BE49-F238E27FC236}">
                  <a16:creationId xmlns:a16="http://schemas.microsoft.com/office/drawing/2014/main" id="{519DE236-562C-4FAE-8015-66A32DFD8161}"/>
                </a:ext>
              </a:extLst>
            </p:cNvPr>
            <p:cNvSpPr/>
            <p:nvPr/>
          </p:nvSpPr>
          <p:spPr>
            <a:xfrm>
              <a:off x="0" y="296934"/>
              <a:ext cx="9144000" cy="1296144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hangingPunct="1">
                <a:defRPr/>
              </a:pPr>
              <a:endPara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pic>
          <p:nvPicPr>
            <p:cNvPr id="4107" name="Picture 2" descr="D:\logo MOPH.png">
              <a:extLst>
                <a:ext uri="{FF2B5EF4-FFF2-40B4-BE49-F238E27FC236}">
                  <a16:creationId xmlns:a16="http://schemas.microsoft.com/office/drawing/2014/main" id="{47B4D3DC-CF45-4A95-B396-5EA5EC077B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535" y="399252"/>
              <a:ext cx="1162105" cy="1162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8" name="กล่องข้อความ 6">
              <a:extLst>
                <a:ext uri="{FF2B5EF4-FFF2-40B4-BE49-F238E27FC236}">
                  <a16:creationId xmlns:a16="http://schemas.microsoft.com/office/drawing/2014/main" id="{5B54DFF1-1805-4ECA-BDBF-E150496A1E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182" y="575891"/>
              <a:ext cx="909081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th-TH" sz="4000" b="1">
                  <a:latin typeface="TH SarabunIT๙" pitchFamily="34" charset="-34"/>
                  <a:cs typeface="TH SarabunIT๙" pitchFamily="34" charset="-34"/>
                </a:rPr>
                <a:t>ผลการฝึกอบรม</a:t>
              </a:r>
            </a:p>
          </p:txBody>
        </p:sp>
      </p:grpSp>
      <p:grpSp>
        <p:nvGrpSpPr>
          <p:cNvPr id="4099" name="กลุ่ม 7">
            <a:extLst>
              <a:ext uri="{FF2B5EF4-FFF2-40B4-BE49-F238E27FC236}">
                <a16:creationId xmlns:a16="http://schemas.microsoft.com/office/drawing/2014/main" id="{AAAB0A4B-BACC-4865-89F4-70C74C53AB54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1593850"/>
            <a:ext cx="9144000" cy="3660775"/>
            <a:chOff x="0" y="1624799"/>
            <a:chExt cx="9144000" cy="3752981"/>
          </a:xfrm>
        </p:grpSpPr>
        <p:sp>
          <p:nvSpPr>
            <p:cNvPr id="9" name="สี่เหลี่ยมผืนผ้า 8">
              <a:extLst>
                <a:ext uri="{FF2B5EF4-FFF2-40B4-BE49-F238E27FC236}">
                  <a16:creationId xmlns:a16="http://schemas.microsoft.com/office/drawing/2014/main" id="{7E7650A5-9308-4407-B2AA-2BE487323988}"/>
                </a:ext>
              </a:extLst>
            </p:cNvPr>
            <p:cNvSpPr/>
            <p:nvPr/>
          </p:nvSpPr>
          <p:spPr>
            <a:xfrm>
              <a:off x="0" y="2087005"/>
              <a:ext cx="9144000" cy="329077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0" name="สี่เหลี่ยมผืนผ้า 9">
              <a:extLst>
                <a:ext uri="{FF2B5EF4-FFF2-40B4-BE49-F238E27FC236}">
                  <a16:creationId xmlns:a16="http://schemas.microsoft.com/office/drawing/2014/main" id="{5F00BB1E-65B2-47AB-A91D-1CCFB3C83374}"/>
                </a:ext>
              </a:extLst>
            </p:cNvPr>
            <p:cNvSpPr/>
            <p:nvPr/>
          </p:nvSpPr>
          <p:spPr>
            <a:xfrm>
              <a:off x="0" y="1624799"/>
              <a:ext cx="9144000" cy="462206"/>
            </a:xfrm>
            <a:prstGeom prst="rect">
              <a:avLst/>
            </a:prstGeom>
            <a:solidFill>
              <a:srgbClr val="A6A6A6">
                <a:alpha val="69804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kern="0">
                <a:solidFill>
                  <a:prstClr val="white"/>
                </a:solidFill>
                <a:latin typeface="Calibri"/>
                <a:cs typeface="Cordia New" panose="020B0304020202020204" pitchFamily="34" charset="-34"/>
              </a:endParaRPr>
            </a:p>
          </p:txBody>
        </p:sp>
      </p:grpSp>
      <p:sp>
        <p:nvSpPr>
          <p:cNvPr id="4100" name="TextBox 4">
            <a:extLst>
              <a:ext uri="{FF2B5EF4-FFF2-40B4-BE49-F238E27FC236}">
                <a16:creationId xmlns:a16="http://schemas.microsoft.com/office/drawing/2014/main" id="{47E7BAFD-4FFA-4C01-A2C0-90D15AF54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365375"/>
            <a:ext cx="85693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buFontTx/>
              <a:buAutoNum type="thaiNumPeriod"/>
            </a:pPr>
            <a:r>
              <a:rPr lang="th-TH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จำนวนจิตอาสาเฉพาะกิจด้านการแพทย์  ............ คน</a:t>
            </a:r>
          </a:p>
          <a:p>
            <a:pPr algn="ctr" eaLnBrk="1" hangingPunct="1">
              <a:buFontTx/>
              <a:buAutoNum type="thaiNumPeriod"/>
            </a:pPr>
            <a:r>
              <a:rPr lang="th-TH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ผลการฝึกอบรม </a:t>
            </a:r>
            <a:r>
              <a:rPr lang="en-US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First Aid </a:t>
            </a:r>
            <a:r>
              <a:rPr lang="th-TH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CPR      ………… </a:t>
            </a:r>
            <a:r>
              <a:rPr lang="th-TH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</a:p>
          <a:p>
            <a:pPr algn="ctr" eaLnBrk="1" hangingPunct="1">
              <a:buFontTx/>
              <a:buAutoNum type="thaiNumPeriod"/>
            </a:pPr>
            <a:r>
              <a:rPr lang="th-TH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ผลการฝึกอบรม </a:t>
            </a:r>
            <a:r>
              <a:rPr lang="en-US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AED </a:t>
            </a:r>
            <a:r>
              <a:rPr lang="th-TH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(ถ้ามี)                ............ คน</a:t>
            </a:r>
          </a:p>
        </p:txBody>
      </p:sp>
      <p:sp>
        <p:nvSpPr>
          <p:cNvPr id="7173" name="กล่องข้อความ 12">
            <a:extLst>
              <a:ext uri="{FF2B5EF4-FFF2-40B4-BE49-F238E27FC236}">
                <a16:creationId xmlns:a16="http://schemas.microsoft.com/office/drawing/2014/main" id="{88ED0EC4-89AB-48AA-8E72-E8A19FD9E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813" y="5254625"/>
            <a:ext cx="433387" cy="3397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defRPr/>
            </a:pPr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th-TH" sz="1600" b="1" dirty="0">
              <a:solidFill>
                <a:schemeClr val="tx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กลุ่ม 4">
            <a:extLst>
              <a:ext uri="{FF2B5EF4-FFF2-40B4-BE49-F238E27FC236}">
                <a16:creationId xmlns:a16="http://schemas.microsoft.com/office/drawing/2014/main" id="{D4C500EC-D165-4613-9532-151EBF565341}"/>
              </a:ext>
            </a:extLst>
          </p:cNvPr>
          <p:cNvGrpSpPr>
            <a:grpSpLocks/>
          </p:cNvGrpSpPr>
          <p:nvPr/>
        </p:nvGrpSpPr>
        <p:grpSpPr bwMode="auto">
          <a:xfrm>
            <a:off x="0" y="296863"/>
            <a:ext cx="9144000" cy="1296987"/>
            <a:chOff x="0" y="296934"/>
            <a:chExt cx="9144000" cy="1296144"/>
          </a:xfrm>
        </p:grpSpPr>
        <p:sp>
          <p:nvSpPr>
            <p:cNvPr id="6" name="สี่เหลี่ยมผืนผ้า 5">
              <a:extLst>
                <a:ext uri="{FF2B5EF4-FFF2-40B4-BE49-F238E27FC236}">
                  <a16:creationId xmlns:a16="http://schemas.microsoft.com/office/drawing/2014/main" id="{3DB0F84B-DC96-489A-9A40-31D6103FCD88}"/>
                </a:ext>
              </a:extLst>
            </p:cNvPr>
            <p:cNvSpPr/>
            <p:nvPr/>
          </p:nvSpPr>
          <p:spPr>
            <a:xfrm>
              <a:off x="0" y="296934"/>
              <a:ext cx="9144000" cy="1296144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hangingPunct="1">
                <a:defRPr/>
              </a:pPr>
              <a:endPara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pic>
          <p:nvPicPr>
            <p:cNvPr id="5131" name="Picture 2" descr="D:\logo MOPH.png">
              <a:extLst>
                <a:ext uri="{FF2B5EF4-FFF2-40B4-BE49-F238E27FC236}">
                  <a16:creationId xmlns:a16="http://schemas.microsoft.com/office/drawing/2014/main" id="{1FC59E68-BADF-441A-9A26-3BE5403D08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535" y="399252"/>
              <a:ext cx="1162105" cy="1162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2" name="กล่องข้อความ 7">
              <a:extLst>
                <a:ext uri="{FF2B5EF4-FFF2-40B4-BE49-F238E27FC236}">
                  <a16:creationId xmlns:a16="http://schemas.microsoft.com/office/drawing/2014/main" id="{22A8EF41-21E7-46E7-B14E-67A30BE7C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9453" y="626361"/>
              <a:ext cx="762077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th-TH" sz="40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แผนการดำเนินงานของจิตอาสาเฉพาะกิจ</a:t>
              </a:r>
              <a:endParaRPr lang="th-TH" altLang="th-TH" sz="4000" b="1">
                <a:latin typeface="TH SarabunIT๙" pitchFamily="34" charset="-34"/>
                <a:cs typeface="TH SarabunIT๙" pitchFamily="34" charset="-34"/>
              </a:endParaRPr>
            </a:p>
          </p:txBody>
        </p:sp>
      </p:grpSp>
      <p:grpSp>
        <p:nvGrpSpPr>
          <p:cNvPr id="5123" name="กลุ่ม 8">
            <a:extLst>
              <a:ext uri="{FF2B5EF4-FFF2-40B4-BE49-F238E27FC236}">
                <a16:creationId xmlns:a16="http://schemas.microsoft.com/office/drawing/2014/main" id="{37C4EDFD-E576-4B6A-BA43-AB837688AF96}"/>
              </a:ext>
            </a:extLst>
          </p:cNvPr>
          <p:cNvGrpSpPr>
            <a:grpSpLocks/>
          </p:cNvGrpSpPr>
          <p:nvPr/>
        </p:nvGrpSpPr>
        <p:grpSpPr bwMode="auto">
          <a:xfrm>
            <a:off x="0" y="1595438"/>
            <a:ext cx="9144000" cy="3638550"/>
            <a:chOff x="0" y="1624799"/>
            <a:chExt cx="9144000" cy="3752981"/>
          </a:xfrm>
        </p:grpSpPr>
        <p:sp>
          <p:nvSpPr>
            <p:cNvPr id="10" name="สี่เหลี่ยมผืนผ้า 9">
              <a:extLst>
                <a:ext uri="{FF2B5EF4-FFF2-40B4-BE49-F238E27FC236}">
                  <a16:creationId xmlns:a16="http://schemas.microsoft.com/office/drawing/2014/main" id="{A2D2423A-2622-4581-8F51-9951A44F4F27}"/>
                </a:ext>
              </a:extLst>
            </p:cNvPr>
            <p:cNvSpPr/>
            <p:nvPr/>
          </p:nvSpPr>
          <p:spPr>
            <a:xfrm>
              <a:off x="0" y="2086553"/>
              <a:ext cx="9144000" cy="329122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1" name="สี่เหลี่ยมผืนผ้า 10">
              <a:extLst>
                <a:ext uri="{FF2B5EF4-FFF2-40B4-BE49-F238E27FC236}">
                  <a16:creationId xmlns:a16="http://schemas.microsoft.com/office/drawing/2014/main" id="{B6388130-BB79-495D-BF8F-0E63C2840144}"/>
                </a:ext>
              </a:extLst>
            </p:cNvPr>
            <p:cNvSpPr/>
            <p:nvPr/>
          </p:nvSpPr>
          <p:spPr>
            <a:xfrm>
              <a:off x="0" y="1624799"/>
              <a:ext cx="9144000" cy="461754"/>
            </a:xfrm>
            <a:prstGeom prst="rect">
              <a:avLst/>
            </a:prstGeom>
            <a:solidFill>
              <a:srgbClr val="A6A6A6">
                <a:alpha val="69804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kern="0">
                <a:solidFill>
                  <a:prstClr val="white"/>
                </a:solidFill>
                <a:latin typeface="Calibri"/>
                <a:cs typeface="Cordia New" panose="020B0304020202020204" pitchFamily="34" charset="-34"/>
              </a:endParaRPr>
            </a:p>
          </p:txBody>
        </p:sp>
      </p:grpSp>
      <p:sp>
        <p:nvSpPr>
          <p:cNvPr id="5124" name="TextBox 1">
            <a:extLst>
              <a:ext uri="{FF2B5EF4-FFF2-40B4-BE49-F238E27FC236}">
                <a16:creationId xmlns:a16="http://schemas.microsoft.com/office/drawing/2014/main" id="{2F20BB74-6493-477C-8C05-D52E2CE30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650" y="2298700"/>
            <a:ext cx="7793038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งานที่มอบหมายให้จิตอาสา (วัน</a:t>
            </a:r>
            <a:r>
              <a:rPr lang="en-US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เวลาปฏิบัติงาน)</a:t>
            </a:r>
          </a:p>
          <a:p>
            <a:pPr eaLnBrk="1" hangingPunct="1"/>
            <a:r>
              <a:rPr lang="th-TH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*.......................................................................................</a:t>
            </a:r>
          </a:p>
          <a:p>
            <a:pPr eaLnBrk="1" hangingPunct="1"/>
            <a:r>
              <a:rPr lang="th-TH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*.......................................................................................</a:t>
            </a:r>
          </a:p>
          <a:p>
            <a:pPr eaLnBrk="1" hangingPunct="1"/>
            <a:r>
              <a:rPr lang="th-TH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*.......................................................................................</a:t>
            </a:r>
          </a:p>
          <a:p>
            <a:pPr eaLnBrk="1" hangingPunct="1"/>
            <a:r>
              <a:rPr lang="th-TH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*.......................................................................................</a:t>
            </a:r>
          </a:p>
        </p:txBody>
      </p:sp>
      <p:sp>
        <p:nvSpPr>
          <p:cNvPr id="8197" name="กล่องข้อความ 11">
            <a:extLst>
              <a:ext uri="{FF2B5EF4-FFF2-40B4-BE49-F238E27FC236}">
                <a16:creationId xmlns:a16="http://schemas.microsoft.com/office/drawing/2014/main" id="{37783335-FF43-4555-B6CA-3E6EB3A80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1225" y="5233988"/>
            <a:ext cx="433388" cy="3397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defRPr/>
            </a:pPr>
            <a:r>
              <a:rPr lang="en-US" sz="1600" b="1"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sz="1600" b="1">
              <a:solidFill>
                <a:schemeClr val="tx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กลุ่ม 4">
            <a:extLst>
              <a:ext uri="{FF2B5EF4-FFF2-40B4-BE49-F238E27FC236}">
                <a16:creationId xmlns:a16="http://schemas.microsoft.com/office/drawing/2014/main" id="{15BC3A3E-D912-4B56-A660-279A194BA68C}"/>
              </a:ext>
            </a:extLst>
          </p:cNvPr>
          <p:cNvGrpSpPr>
            <a:grpSpLocks/>
          </p:cNvGrpSpPr>
          <p:nvPr/>
        </p:nvGrpSpPr>
        <p:grpSpPr bwMode="auto">
          <a:xfrm>
            <a:off x="0" y="296863"/>
            <a:ext cx="9144000" cy="1344612"/>
            <a:chOff x="0" y="296934"/>
            <a:chExt cx="9144000" cy="1343840"/>
          </a:xfrm>
        </p:grpSpPr>
        <p:sp>
          <p:nvSpPr>
            <p:cNvPr id="6" name="สี่เหลี่ยมผืนผ้า 5">
              <a:extLst>
                <a:ext uri="{FF2B5EF4-FFF2-40B4-BE49-F238E27FC236}">
                  <a16:creationId xmlns:a16="http://schemas.microsoft.com/office/drawing/2014/main" id="{475312E9-566C-49B4-809B-1961B27FA10B}"/>
                </a:ext>
              </a:extLst>
            </p:cNvPr>
            <p:cNvSpPr/>
            <p:nvPr/>
          </p:nvSpPr>
          <p:spPr>
            <a:xfrm>
              <a:off x="0" y="296934"/>
              <a:ext cx="9144000" cy="1296144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eaLnBrk="1" hangingPunct="1">
                <a:defRPr/>
              </a:pPr>
              <a:endPara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pic>
          <p:nvPicPr>
            <p:cNvPr id="6155" name="Picture 2" descr="D:\logo MOPH.png">
              <a:extLst>
                <a:ext uri="{FF2B5EF4-FFF2-40B4-BE49-F238E27FC236}">
                  <a16:creationId xmlns:a16="http://schemas.microsoft.com/office/drawing/2014/main" id="{29B6E8C3-5D2D-4608-A976-40B7EEBE5E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535" y="399252"/>
              <a:ext cx="1162105" cy="1162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6" name="กล่องข้อความ 7">
              <a:extLst>
                <a:ext uri="{FF2B5EF4-FFF2-40B4-BE49-F238E27FC236}">
                  <a16:creationId xmlns:a16="http://schemas.microsoft.com/office/drawing/2014/main" id="{A079F81E-2774-464B-9E3B-1FA590F689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5722" y="317335"/>
              <a:ext cx="7620774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th-TH" sz="40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การกำกับดูแลและสนับสนุนการปฏิบัติงาน</a:t>
              </a:r>
            </a:p>
            <a:p>
              <a:pPr algn="ctr" eaLnBrk="1" hangingPunct="1"/>
              <a:r>
                <a:rPr lang="th-TH" altLang="th-TH" sz="4000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ของจิตอาสาเฉพาะกิจ</a:t>
              </a:r>
            </a:p>
          </p:txBody>
        </p:sp>
      </p:grpSp>
      <p:grpSp>
        <p:nvGrpSpPr>
          <p:cNvPr id="6147" name="กลุ่ม 8">
            <a:extLst>
              <a:ext uri="{FF2B5EF4-FFF2-40B4-BE49-F238E27FC236}">
                <a16:creationId xmlns:a16="http://schemas.microsoft.com/office/drawing/2014/main" id="{9BFA856C-A779-45FC-9802-5DD71D46C0DC}"/>
              </a:ext>
            </a:extLst>
          </p:cNvPr>
          <p:cNvGrpSpPr>
            <a:grpSpLocks/>
          </p:cNvGrpSpPr>
          <p:nvPr/>
        </p:nvGrpSpPr>
        <p:grpSpPr bwMode="auto">
          <a:xfrm>
            <a:off x="0" y="1593850"/>
            <a:ext cx="9144000" cy="3640138"/>
            <a:chOff x="0" y="1624799"/>
            <a:chExt cx="9144000" cy="3752981"/>
          </a:xfrm>
        </p:grpSpPr>
        <p:sp>
          <p:nvSpPr>
            <p:cNvPr id="10" name="สี่เหลี่ยมผืนผ้า 9">
              <a:extLst>
                <a:ext uri="{FF2B5EF4-FFF2-40B4-BE49-F238E27FC236}">
                  <a16:creationId xmlns:a16="http://schemas.microsoft.com/office/drawing/2014/main" id="{3371D436-247A-45CF-94E1-7487CFA7F45D}"/>
                </a:ext>
              </a:extLst>
            </p:cNvPr>
            <p:cNvSpPr/>
            <p:nvPr/>
          </p:nvSpPr>
          <p:spPr>
            <a:xfrm>
              <a:off x="0" y="2086352"/>
              <a:ext cx="9144000" cy="329142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1" name="สี่เหลี่ยมผืนผ้า 10">
              <a:extLst>
                <a:ext uri="{FF2B5EF4-FFF2-40B4-BE49-F238E27FC236}">
                  <a16:creationId xmlns:a16="http://schemas.microsoft.com/office/drawing/2014/main" id="{73986B2E-BF1B-465A-9B56-D7DB76A27A02}"/>
                </a:ext>
              </a:extLst>
            </p:cNvPr>
            <p:cNvSpPr/>
            <p:nvPr/>
          </p:nvSpPr>
          <p:spPr>
            <a:xfrm>
              <a:off x="0" y="1624799"/>
              <a:ext cx="9144000" cy="461553"/>
            </a:xfrm>
            <a:prstGeom prst="rect">
              <a:avLst/>
            </a:prstGeom>
            <a:solidFill>
              <a:srgbClr val="A6A6A6">
                <a:alpha val="69804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kern="0">
                <a:solidFill>
                  <a:prstClr val="white"/>
                </a:solidFill>
                <a:latin typeface="Calibri"/>
                <a:cs typeface="Cordia New" panose="020B0304020202020204" pitchFamily="34" charset="-34"/>
              </a:endParaRPr>
            </a:p>
          </p:txBody>
        </p:sp>
      </p:grpSp>
      <p:sp>
        <p:nvSpPr>
          <p:cNvPr id="6148" name="TextBox 1">
            <a:extLst>
              <a:ext uri="{FF2B5EF4-FFF2-40B4-BE49-F238E27FC236}">
                <a16:creationId xmlns:a16="http://schemas.microsoft.com/office/drawing/2014/main" id="{9B982B01-4085-49ED-AA5C-538F9A6DA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28875"/>
            <a:ext cx="8642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(บรรยายโดยย่อ) </a:t>
            </a:r>
          </a:p>
          <a:p>
            <a:pPr algn="ctr" eaLnBrk="1" hangingPunct="1"/>
            <a:r>
              <a:rPr lang="th-TH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การรายงานตัว</a:t>
            </a:r>
            <a:r>
              <a:rPr lang="en-US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การจัดกลุ่ม</a:t>
            </a:r>
            <a:r>
              <a:rPr lang="en-US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altLang="th-TH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การประสานการปฏิบัติ</a:t>
            </a:r>
          </a:p>
        </p:txBody>
      </p:sp>
      <p:sp>
        <p:nvSpPr>
          <p:cNvPr id="9221" name="กล่องข้อความ 11">
            <a:extLst>
              <a:ext uri="{FF2B5EF4-FFF2-40B4-BE49-F238E27FC236}">
                <a16:creationId xmlns:a16="http://schemas.microsoft.com/office/drawing/2014/main" id="{0B4D82B1-1680-44DB-AA4B-394C4AB52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1225" y="5233988"/>
            <a:ext cx="433388" cy="3397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defRPr/>
            </a:pPr>
            <a:r>
              <a:rPr lang="en-US" sz="1600" b="1"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endParaRPr lang="th-TH" sz="1600" b="1">
              <a:solidFill>
                <a:schemeClr val="tx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สไลด์รายงานแผนเตรียมความพร้อมของจังหวัด วันที่ 19 ต.ค. 6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สไลด์รายงานแผนเตรียมความพร้อมของจังหวัด วันที่ 19 ต.ค. 60</Template>
  <TotalTime>632</TotalTime>
  <Words>105</Words>
  <Application>Microsoft Office PowerPoint</Application>
  <PresentationFormat>On-screen Show (16:10)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Angsana New</vt:lpstr>
      <vt:lpstr>Arial</vt:lpstr>
      <vt:lpstr>Calibri</vt:lpstr>
      <vt:lpstr>Cordia New</vt:lpstr>
      <vt:lpstr>Tahoma</vt:lpstr>
      <vt:lpstr>TH SarabunIT๙</vt:lpstr>
      <vt:lpstr>TH SarabunPSK</vt:lpstr>
      <vt:lpstr>Wingdings</vt:lpstr>
      <vt:lpstr>สไลด์รายงานแผนเตรียมความพร้อมของจังหวัด วันที่ 19 ต.ค. 60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Pher-31</dc:creator>
  <cp:lastModifiedBy>ay_office</cp:lastModifiedBy>
  <cp:revision>38</cp:revision>
  <cp:lastPrinted>2017-10-08T05:26:06Z</cp:lastPrinted>
  <dcterms:created xsi:type="dcterms:W3CDTF">2017-10-05T06:09:47Z</dcterms:created>
  <dcterms:modified xsi:type="dcterms:W3CDTF">2017-10-18T14:34:44Z</dcterms:modified>
</cp:coreProperties>
</file>