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79" r:id="rId5"/>
    <p:sldId id="275" r:id="rId6"/>
    <p:sldId id="293" r:id="rId7"/>
    <p:sldId id="276" r:id="rId8"/>
    <p:sldId id="280" r:id="rId9"/>
    <p:sldId id="281" r:id="rId10"/>
    <p:sldId id="282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83" r:id="rId21"/>
    <p:sldId id="266" r:id="rId22"/>
    <p:sldId id="267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B106-8E5F-4892-A455-8D3F94C9FDE1}" type="datetimeFigureOut">
              <a:rPr lang="th-TH" smtClean="0"/>
              <a:pPr/>
              <a:t>15/06/59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013-7E40-4DFE-9B1B-04491C7C2E9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9045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B106-8E5F-4892-A455-8D3F94C9FDE1}" type="datetimeFigureOut">
              <a:rPr lang="th-TH" smtClean="0"/>
              <a:pPr/>
              <a:t>15/06/59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013-7E40-4DFE-9B1B-04491C7C2E9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6675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B106-8E5F-4892-A455-8D3F94C9FDE1}" type="datetimeFigureOut">
              <a:rPr lang="th-TH" smtClean="0"/>
              <a:pPr/>
              <a:t>15/06/59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013-7E40-4DFE-9B1B-04491C7C2E9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5806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B106-8E5F-4892-A455-8D3F94C9FDE1}" type="datetimeFigureOut">
              <a:rPr lang="th-TH" smtClean="0"/>
              <a:pPr/>
              <a:t>15/06/59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013-7E40-4DFE-9B1B-04491C7C2E9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3134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B106-8E5F-4892-A455-8D3F94C9FDE1}" type="datetimeFigureOut">
              <a:rPr lang="th-TH" smtClean="0"/>
              <a:pPr/>
              <a:t>15/06/59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013-7E40-4DFE-9B1B-04491C7C2E9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1011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B106-8E5F-4892-A455-8D3F94C9FDE1}" type="datetimeFigureOut">
              <a:rPr lang="th-TH" smtClean="0"/>
              <a:pPr/>
              <a:t>15/06/59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013-7E40-4DFE-9B1B-04491C7C2E9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0344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B106-8E5F-4892-A455-8D3F94C9FDE1}" type="datetimeFigureOut">
              <a:rPr lang="th-TH" smtClean="0"/>
              <a:pPr/>
              <a:t>15/06/59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013-7E40-4DFE-9B1B-04491C7C2E9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1974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B106-8E5F-4892-A455-8D3F94C9FDE1}" type="datetimeFigureOut">
              <a:rPr lang="th-TH" smtClean="0"/>
              <a:pPr/>
              <a:t>15/06/59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013-7E40-4DFE-9B1B-04491C7C2E9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0147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B106-8E5F-4892-A455-8D3F94C9FDE1}" type="datetimeFigureOut">
              <a:rPr lang="th-TH" smtClean="0"/>
              <a:pPr/>
              <a:t>15/06/59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013-7E40-4DFE-9B1B-04491C7C2E9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4353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B106-8E5F-4892-A455-8D3F94C9FDE1}" type="datetimeFigureOut">
              <a:rPr lang="th-TH" smtClean="0"/>
              <a:pPr/>
              <a:t>15/06/59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013-7E40-4DFE-9B1B-04491C7C2E9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4696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B106-8E5F-4892-A455-8D3F94C9FDE1}" type="datetimeFigureOut">
              <a:rPr lang="th-TH" smtClean="0"/>
              <a:pPr/>
              <a:t>15/06/59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013-7E40-4DFE-9B1B-04491C7C2E9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3408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CB106-8E5F-4892-A455-8D3F94C9FDE1}" type="datetimeFigureOut">
              <a:rPr lang="th-TH" smtClean="0"/>
              <a:pPr/>
              <a:t>15/06/59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D013-7E40-4DFE-9B1B-04491C7C2E9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73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202HP\Picture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983"/>
            <a:ext cx="9149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กลุ่ม 2"/>
          <p:cNvGrpSpPr/>
          <p:nvPr/>
        </p:nvGrpSpPr>
        <p:grpSpPr>
          <a:xfrm>
            <a:off x="3100475" y="1585747"/>
            <a:ext cx="3127779" cy="2007849"/>
            <a:chOff x="3100404" y="1605816"/>
            <a:chExt cx="3127779" cy="2007849"/>
          </a:xfrm>
        </p:grpSpPr>
        <p:pic>
          <p:nvPicPr>
            <p:cNvPr id="14" name="รูปภาพ 13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46" t="14497" r="5494" b="16909"/>
            <a:stretch/>
          </p:blipFill>
          <p:spPr bwMode="auto">
            <a:xfrm>
              <a:off x="3131840" y="1605816"/>
              <a:ext cx="3096343" cy="20078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2" name="สี่เหลี่ยมผืนผ้า 1"/>
            <p:cNvSpPr/>
            <p:nvPr/>
          </p:nvSpPr>
          <p:spPr>
            <a:xfrm>
              <a:off x="3100404" y="2967334"/>
              <a:ext cx="312777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h-TH" sz="36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เทศบาลตำบลลาดชะโด</a:t>
              </a:r>
              <a:endParaRPr lang="th-TH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1187624" y="3913734"/>
            <a:ext cx="2473704" cy="1577910"/>
            <a:chOff x="1187624" y="3913734"/>
            <a:chExt cx="2473704" cy="1577910"/>
          </a:xfrm>
        </p:grpSpPr>
        <p:pic>
          <p:nvPicPr>
            <p:cNvPr id="6" name="Picture 15" descr="202  หนองน้ำใหญ่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7624" y="3913734"/>
              <a:ext cx="2473704" cy="15779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สี่เหลี่ยมผืนผ้า 9"/>
            <p:cNvSpPr/>
            <p:nvPr/>
          </p:nvSpPr>
          <p:spPr>
            <a:xfrm>
              <a:off x="1495375" y="4845313"/>
              <a:ext cx="185820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h-TH" sz="36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หนองน้ำใหญ่</a:t>
              </a:r>
              <a:endParaRPr lang="th-TH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5496800" y="3992847"/>
            <a:ext cx="2314428" cy="1540768"/>
            <a:chOff x="5496800" y="3992847"/>
            <a:chExt cx="2314428" cy="1540768"/>
          </a:xfrm>
        </p:grpSpPr>
        <p:pic>
          <p:nvPicPr>
            <p:cNvPr id="7" name="Picture 19" descr="IMG_0236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96800" y="3992847"/>
              <a:ext cx="2314428" cy="15407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สี่เหลี่ยมผืนผ้า 15"/>
            <p:cNvSpPr/>
            <p:nvPr/>
          </p:nvSpPr>
          <p:spPr>
            <a:xfrm>
              <a:off x="6131275" y="4702689"/>
              <a:ext cx="10454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h-TH" sz="36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จักราช</a:t>
              </a:r>
              <a:endParaRPr lang="th-TH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" name="สี่เหลี่ยมผืนผ้า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th-TH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75367" y="548680"/>
            <a:ext cx="7149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กองทุนหลักประกันสุขภาพเทศบาลตำบลลาดชะโด</a:t>
            </a:r>
            <a:endParaRPr lang="th-TH" sz="40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61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202HP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85" y="1"/>
            <a:ext cx="9195194" cy="68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กลุ่ม 8"/>
          <p:cNvGrpSpPr/>
          <p:nvPr/>
        </p:nvGrpSpPr>
        <p:grpSpPr>
          <a:xfrm>
            <a:off x="570370" y="1362573"/>
            <a:ext cx="3359925" cy="2468941"/>
            <a:chOff x="567170" y="2199004"/>
            <a:chExt cx="2982461" cy="2238108"/>
          </a:xfrm>
        </p:grpSpPr>
        <p:pic>
          <p:nvPicPr>
            <p:cNvPr id="3081" name="Picture 9" descr="C:\Users\202HP\Desktop\โครงการ 59\ดูแลผู้สูงอายุ 16 พ.ค.59\โครงการ70 ชม.16559_713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70" y="2199004"/>
              <a:ext cx="2982461" cy="22381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สี่เหลี่ยมผืนผ้า 7"/>
            <p:cNvSpPr/>
            <p:nvPr/>
          </p:nvSpPr>
          <p:spPr>
            <a:xfrm>
              <a:off x="1187624" y="3975447"/>
              <a:ext cx="15151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th-TH" sz="2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ตำบลท่าดินแดง</a:t>
              </a:r>
              <a:endParaRPr lang="th-TH" sz="2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1" name="กลุ่ม 10"/>
          <p:cNvGrpSpPr/>
          <p:nvPr/>
        </p:nvGrpSpPr>
        <p:grpSpPr>
          <a:xfrm>
            <a:off x="5317799" y="1362572"/>
            <a:ext cx="3214641" cy="2468941"/>
            <a:chOff x="2913674" y="3443761"/>
            <a:chExt cx="3116919" cy="2339008"/>
          </a:xfrm>
        </p:grpSpPr>
        <p:pic>
          <p:nvPicPr>
            <p:cNvPr id="3078" name="Picture 6" descr="C:\Users\202HP\Desktop\โครงการ 59\ดูแลผู้สูงอายุ 16 พ.ค.59\โครงการ70 ชม.16559_195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674" y="3443761"/>
              <a:ext cx="3116919" cy="23390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สี่เหลี่ยมผืนผ้า 9"/>
            <p:cNvSpPr/>
            <p:nvPr/>
          </p:nvSpPr>
          <p:spPr>
            <a:xfrm>
              <a:off x="2937898" y="5321104"/>
              <a:ext cx="30684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th-TH" sz="2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ตำบลลาดน้ำเค็มและตำบลโคกช้าง</a:t>
              </a:r>
              <a:endParaRPr lang="th-TH" sz="2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2" name="กลุ่ม 21"/>
          <p:cNvGrpSpPr/>
          <p:nvPr/>
        </p:nvGrpSpPr>
        <p:grpSpPr>
          <a:xfrm>
            <a:off x="3100352" y="3865438"/>
            <a:ext cx="3312757" cy="2485969"/>
            <a:chOff x="5446427" y="1550982"/>
            <a:chExt cx="3312757" cy="2485969"/>
          </a:xfrm>
        </p:grpSpPr>
        <p:pic>
          <p:nvPicPr>
            <p:cNvPr id="23" name="Picture 5" descr="C:\Users\202HP\Desktop\โครงการ 59\ดูแลผู้สูงอายุ 16 พ.ค.59\โครงการ70 ชม.16559_129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427" y="1550982"/>
              <a:ext cx="3312757" cy="24859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สี่เหลี่ยมผืนผ้า 23"/>
            <p:cNvSpPr/>
            <p:nvPr/>
          </p:nvSpPr>
          <p:spPr>
            <a:xfrm>
              <a:off x="6463047" y="3443761"/>
              <a:ext cx="127951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th-TH" sz="2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ตำบลลาดชิด</a:t>
              </a:r>
              <a:endParaRPr lang="th-TH" sz="2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194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202HP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85" y="1"/>
            <a:ext cx="9195194" cy="68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913675" y="197820"/>
            <a:ext cx="3686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ภาพกิจกรรม วันที่ 1 </a:t>
            </a:r>
            <a:endParaRPr lang="th-TH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7383" y="1196752"/>
            <a:ext cx="8095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1.ความจำเป็นของการดูแลผู้สูงอายุและแนวคิดเกี่ยวกับผู้สูงอายุ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88177" y="1831691"/>
            <a:ext cx="34499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2.โรคที่พบบ่อยในผู้สูงอายุ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C:\Users\202\Pictures\โครงการ 59\ดูแลผู้สูงอายุ 16 พ.ค.59\โครงการ70 ชม.16559_1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2478022"/>
            <a:ext cx="2660027" cy="1996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202\Pictures\โครงการ 59\ดูแลผู้สูงอายุ 16 พ.ค.59\โครงการ70 ชม.16559_6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2775" y="2276872"/>
            <a:ext cx="2638512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202\Pictures\โครงการ 59\ดูแลผู้สูงอายุ 16 พ.ค.59\โครงการ70 ชม.16559_58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474" y="4005063"/>
            <a:ext cx="2862717" cy="2148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65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202HP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85" y="1"/>
            <a:ext cx="9195194" cy="68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913675" y="197820"/>
            <a:ext cx="3686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ภาพกิจกรรม วันที่ 2</a:t>
            </a:r>
            <a:endParaRPr lang="th-TH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17400" y="1340768"/>
            <a:ext cx="43925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3.ภาวะวิกฤติกับการปฐมพยาบาล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75918" y="2132856"/>
            <a:ext cx="41921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4.การช่วยเหลือผู้สูงอายุเบื้องต้น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 descr="C:\Users\202\Pictures\โครงการ 59\ผู้ดูแลผู้สูงอายุ 17 พ.ค.59\โครงการ70 ชม.17559_3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701" y="2809210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202\Pictures\โครงการ 59\ผู้ดูแลผู้สูงอายุ 17 พ.ค.59\โครงการ70 ชม.17559_9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79187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202\Pictures\โครงการ 59\ผู้ดูแลผู้สูงอายุ 17 พ.ค.59\โครงการ70 ชม.17559_15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2748" y="4293096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55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202HP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85" y="1"/>
            <a:ext cx="9195194" cy="68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913675" y="197820"/>
            <a:ext cx="3686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ภาพกิจกรรม วันที่ 3</a:t>
            </a:r>
            <a:endParaRPr lang="th-TH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28137" y="1412776"/>
            <a:ext cx="65405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5.การดูแลช่วยเหลือผู้สูงอายุที่ช่วยเหลือตัวเองไม่ได้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C:\Users\202\Pictures\โครงการ 59\ดูแลผู้สูงอายุ 18 พ.ค.59\25590518_6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74365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202\Pictures\โครงการ 59\ดูแลผู้สูงอายุ 18 พ.ค.59\25590518_16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064" y="2066034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202\Pictures\โครงการ 59\ดูแลผู้สูงอายุ 18 พ.ค.59\25590518_35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675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202HP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85" y="1"/>
            <a:ext cx="9195194" cy="68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913675" y="197820"/>
            <a:ext cx="3686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ภาพกิจกรรม  วันที่ 4 </a:t>
            </a:r>
            <a:endParaRPr lang="th-TH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72153" y="1340768"/>
            <a:ext cx="32912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6.การใช้ยาในวัยผู้สูงอายุ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92233" y="2204864"/>
            <a:ext cx="3873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7.การส่งเสริมสุขภาพผู้สูงอายุ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 descr="C:\Users\202\Pictures\โครงการ 59\ดูแลผู้สูงอายุ 19 พ.ค.59\25590519_7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0292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202\Pictures\โครงการ 59\ดูแลผู้สูงอายุ 19 พ.ค.59\25590519_7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43761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202\Pictures\โครงการ 59\ดูแลผู้สูงอายุ 19 พ.ค.59\25590519_36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265" y="1340768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825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202HP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85" y="7285"/>
            <a:ext cx="9195194" cy="68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913675" y="197820"/>
            <a:ext cx="3686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ภาพกิจกรรม วันที่ 5</a:t>
            </a:r>
            <a:endParaRPr lang="th-TH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12113" y="1484784"/>
            <a:ext cx="71673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8.สุขภาพจิตกับผู้สูงอายุ/การดูแลตนเองเพื่อคลายเครียด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32193" y="2188995"/>
            <a:ext cx="45384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9.การจัดสภาพแวดล้อมที่เหมาะสม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0" name="Picture 2" descr="C:\Users\202\Pictures\โครงการ 59\ดูแลผู้สูงอายุ 24-25 พ.ค.59\25590525_1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193" y="3121043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202\Pictures\โครงการ 59\ดูแลผู้สูงอายุ 24-25 พ.ค.59\25590525_3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513" y="3476941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60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202HP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85" y="1"/>
            <a:ext cx="9195194" cy="68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913675" y="197820"/>
            <a:ext cx="3686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ภาพกิจกรรม  วันที่ 6 </a:t>
            </a:r>
            <a:endParaRPr lang="th-TH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72952" y="1148471"/>
            <a:ext cx="63866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10.ภูมิปัญญาชาวบ้านกับการดูแลสุขภาพผู้สูงอายุ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21761" y="1930723"/>
            <a:ext cx="72699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11.สิทธิผู้สูงอายุตามรัฐธรรมนูญ/กฎหมายแรงงานที่ควรรู้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194" name="Picture 2" descr="C:\Users\202\Pictures\โครงการ 59\ดูแลผู้สูงอายุ 24-25 พ.ค.59\25590525_2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433" y="2668271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202\Pictures\โครงการ 59\ดูแลผู้สูงอายุ 24-25 พ.ค.59\25590525_96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912" y="2703086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202\Pictures\โครงการ 59\ดูแลผู้สูงอายุ 24-25 พ.ค.59\25590525_60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945" y="3865311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56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202HP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194" y="0"/>
            <a:ext cx="9195194" cy="68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913675" y="197820"/>
            <a:ext cx="3686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ภาพกิจกรรม  วันที่ 7</a:t>
            </a:r>
            <a:endParaRPr lang="th-TH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1268760"/>
            <a:ext cx="55835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12.บทบาทและจริยธรรมของผู้ดูแลผู้สูงอายุ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41848" y="1934571"/>
            <a:ext cx="54938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13.การจัดกิจกรรมนันทนาการเพื่อผู้สูงอายุ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218" name="Picture 2" descr="C:\Users\202\Pictures\โครงการ 59\ดูแลผู้สูงอายุ 23 พ.ค.59\25590523_4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855" y="2518135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202\Pictures\โครงการ 59\ดูแลผู้สูงอายุ 23 พ.ค.59\25590523_5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147" y="2604241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202\Pictures\โครงการ 59\ดูแลผู้สูงอายุ 23 พ.ค.59\25590523_38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5661" y="3140968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777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202HP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85" y="1"/>
            <a:ext cx="9195194" cy="68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913675" y="197820"/>
            <a:ext cx="3686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ภาพกิจกรรม  วันที่  8</a:t>
            </a:r>
            <a:endParaRPr lang="th-TH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42" name="Picture 2" descr="C:\Users\202\Pictures\โครงการ 59\ดูแลผู้สูงอายุ27พ.ค.59\25590526_2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202\Pictures\โครงการ 59\ดูแลผู้สูงอายุ27พ.ค.59\25590526_1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2784" y="1398130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202\Pictures\โครงการ 59\ดูแลผู้สูงอายุ27พ.ค.59\25590526_39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882" y="3645024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696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202HP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85" y="1"/>
            <a:ext cx="9195194" cy="68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913675" y="197820"/>
            <a:ext cx="3686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ภาพกิจกรรม  วันที่  9</a:t>
            </a:r>
            <a:endParaRPr lang="th-TH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C:\Users\202\Pictures\โครงการ 59\S__17989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3797"/>
            <a:ext cx="2641191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202\Pictures\โครงการ 59\DSCN28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24647"/>
            <a:ext cx="2641191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202\Pictures\โครงการ 59\127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37279"/>
            <a:ext cx="352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202\Pictures\โครงการ 59\127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290" y="3443761"/>
            <a:ext cx="352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11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2HP\Picture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90" y="0"/>
            <a:ext cx="9149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568952" cy="4896544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 2558 รวม 2 ตำบล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กลุ่มเด็กปฐมวัย  (0-5  ปี)  งบประมาณ  28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000  บาท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กลุ่มเด็กวัยเรียน (5 – 14 ปี )  งบประมาณ  16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945  บาท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กลุ่มวัยรุ่น (15 – 21 ปี )  งบประมาณ  14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600  บาท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กลุ่มวัยทำงาน (15 – 59 ปี )  งบประมาณ  14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8130  บาท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กลุ่มวัยผู้สูงอายุ ( 60 ปีขึ้นไป )  งบประมาณ  164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800  บาท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รณรงค์ไข้เลือดออก งบประมาณ  200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000  บาท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  572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475  บาท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91680" y="440726"/>
            <a:ext cx="6552728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กองทุนหลักประกันสุขภาพเทศบาลตำบลลาดชะโด</a:t>
            </a:r>
            <a:endParaRPr lang="th-TH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5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202HP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614078" y="404664"/>
            <a:ext cx="3686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สรุปโครงการ</a:t>
            </a:r>
            <a:endParaRPr lang="th-TH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3" descr="C:\Users\202\Pictures\โครงการ 59\ผู้ดูแลผู้สูงอายุ 30 พ.ค.59\25590530_7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515" y="1772816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202\Pictures\โครงการ 59\ผู้ดูแลผู้สูงอายุ 30 พ.ค.59\25590530_81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11493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202\Pictures\โครงการ 59\ผู้ดูแลผู้สูงอายุ 30 พ.ค.59\25590530_4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691" y="2319807"/>
            <a:ext cx="26385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79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202HP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111772" y="1404096"/>
            <a:ext cx="69204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การวางแผนงาน  การประสานงานที่ดี  </a:t>
            </a:r>
          </a:p>
          <a:p>
            <a:pPr algn="ctr"/>
            <a:r>
              <a:rPr lang="th-TH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ทีมงานที่ดี  จึงทำให้งานประสบผลสำเร็จ</a:t>
            </a:r>
            <a:endParaRPr lang="th-TH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835696" y="3798332"/>
            <a:ext cx="57022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แล้วเราจะก้าวเดินไปพร้อมๆ  กัน</a:t>
            </a:r>
            <a:endParaRPr lang="th-TH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5" descr="http://f.ptcdn.info/587/008/000/1376880256-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41" y="3101346"/>
            <a:ext cx="1047745" cy="6969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xmlns="" val="40683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2" descr="http://f.ptcdn.info/904/010/000/1381717157-Vitamin26-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2038044" y="4077072"/>
            <a:ext cx="48702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เราจะใส่ใจและดูแลกัน</a:t>
            </a:r>
            <a:endParaRPr lang="th-TH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38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2HP\Picture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90" y="0"/>
            <a:ext cx="9149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063131" y="476672"/>
            <a:ext cx="7011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สรุปผลการดำเนินการและเสนอขออนุมัติโครงการ</a:t>
            </a:r>
            <a:endParaRPr lang="th-TH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136" y="1700808"/>
            <a:ext cx="345702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46785"/>
            <a:ext cx="3451237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95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2HP\Picture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90" y="0"/>
            <a:ext cx="9149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568952" cy="4896544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 2559 รวม 2 ตำบล</a:t>
            </a:r>
          </a:p>
          <a:p>
            <a:pPr algn="l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กลุ่มเด็กปฐมวัย  (0-5  ปี)  งบประมาณ  15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150  บาท</a:t>
            </a:r>
          </a:p>
          <a:p>
            <a:pPr algn="l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กลุ่มเด็กวัยเรียน (5 – 14 ปี )  งบประมาณ  17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095  บาท</a:t>
            </a:r>
          </a:p>
          <a:p>
            <a:pPr algn="l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กลุ่มวัยทำงาน (15 – 59 ปี )  งบประมาณ  90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190  บาท</a:t>
            </a:r>
          </a:p>
          <a:p>
            <a:pPr algn="l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กลุ่มวัยผู้สูงอายุ ( 60 ปีขึ้นไป )  งบประมาณ  322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00  บาท</a:t>
            </a:r>
          </a:p>
          <a:p>
            <a:pPr algn="l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กิจกรรมอื่นๆ  งบประมาณ  200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000  บาท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691680" y="440726"/>
            <a:ext cx="6552728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กองทุนหลักประกันสุขภาพเทศบาลตำบลลาดชะโด</a:t>
            </a:r>
            <a:endParaRPr lang="th-TH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9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2HP\Picture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90" y="0"/>
            <a:ext cx="9149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568952" cy="4896544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กลุ่มวัยผู้สูงอายุ ( 60 ปีขึ้นไป )  งบประมาณ  322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600  บาท</a:t>
            </a:r>
          </a:p>
          <a:p>
            <a:r>
              <a:rPr lang="th-TH" dirty="0" smtClean="0"/>
              <a:t>คิดเป็นร้อยละ  50 </a:t>
            </a:r>
          </a:p>
          <a:p>
            <a:endParaRPr lang="th-TH" dirty="0" smtClean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91680" y="440726"/>
            <a:ext cx="6552728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กองทุนหลักประกันสุขภาพเทศบาลตำบลลาดชะโด</a:t>
            </a:r>
            <a:endParaRPr lang="th-TH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ลูกศรลง 1"/>
          <p:cNvSpPr/>
          <p:nvPr/>
        </p:nvSpPr>
        <p:spPr>
          <a:xfrm>
            <a:off x="4427985" y="285293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43726" y="3613666"/>
            <a:ext cx="525656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โครงการชาวลาดชะโดใส่ใจสุขภาพ  </a:t>
            </a:r>
          </a:p>
          <a:p>
            <a:pPr algn="ctr"/>
            <a:r>
              <a:rPr lang="th-TH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พัต</a:t>
            </a:r>
            <a:r>
              <a:rPr lang="th-TH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นาศักยภาพผู้ดูแลผู้สูงอายุ </a:t>
            </a:r>
          </a:p>
          <a:p>
            <a:pPr algn="ctr"/>
            <a:r>
              <a:rPr lang="th-TH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Care  Giver </a:t>
            </a:r>
            <a:r>
              <a:rPr lang="th-TH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3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2HP\Picture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90" y="0"/>
            <a:ext cx="9149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202\Pictures\S__1777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517" y="1469281"/>
            <a:ext cx="3528392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202\Pictures\S__17777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757201" cy="3296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4" name="สี่เหลี่ยมผืนผ้า 3"/>
          <p:cNvSpPr/>
          <p:nvPr/>
        </p:nvSpPr>
        <p:spPr>
          <a:xfrm>
            <a:off x="2716993" y="548680"/>
            <a:ext cx="3842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ประชุมวางแผนดำเนินงาน</a:t>
            </a:r>
            <a:endParaRPr lang="th-TH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1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202HP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3"/>
            <a:ext cx="9149892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935766" y="1365833"/>
            <a:ext cx="12442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ร่วมด้วย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00277" y="1844824"/>
            <a:ext cx="6949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.ดอนลาน  </a:t>
            </a:r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รพ.สต.ดอนลานและรพ.สต.ลำตะเคียน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91140" y="2523694"/>
            <a:ext cx="40382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.หน้าโคก  </a:t>
            </a:r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รพ.สต.หน้าโคก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83365" y="3280668"/>
            <a:ext cx="37689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.ลาดชิด  รพ.สต.ลาดชิด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83365" y="3926999"/>
            <a:ext cx="4480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.ท่าดินแดง  รพ.สต.ท่าดินแดง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166953" y="4573330"/>
            <a:ext cx="7080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.ลาดน้ำเค็ม  รพ.สต.ลาดน้ำเค็มและรพ.สต.โคกช้าง</a:t>
            </a:r>
            <a:endParaRPr lang="th-TH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898350" y="872774"/>
            <a:ext cx="5319085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รพ.สต.หนองน้ำใหญ่และรพ.สต.จักราช</a:t>
            </a:r>
            <a:endParaRPr lang="th-TH" sz="3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955358" y="164888"/>
            <a:ext cx="73677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กองทุนหลักประกันสุขภาพเทศบาลตำบลลาดชะโด</a:t>
            </a:r>
            <a:endParaRPr lang="th-TH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56597" y="5393745"/>
            <a:ext cx="23583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รวม  69  คน </a:t>
            </a:r>
            <a:endParaRPr lang="th-TH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5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10" grpId="0"/>
      <p:bldP spid="1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202HP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913675" y="197820"/>
            <a:ext cx="3686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ภาพกิจกรรม</a:t>
            </a:r>
            <a:endParaRPr lang="th-TH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2" descr="C:\Users\202\Pictures\โครงการ 59\ดูแลผู้สูงอายุ 16 พ.ค.59\S__14667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28" t="6361" r="23936"/>
          <a:stretch/>
        </p:blipFill>
        <p:spPr bwMode="auto">
          <a:xfrm>
            <a:off x="5273422" y="1282682"/>
            <a:ext cx="2652732" cy="4297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202\Pictures\โครงการ 59\ดูแลผู้สูงอายุ 16 พ.ค.59\S__14667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4" t="13086" r="5879" b="3690"/>
          <a:stretch/>
        </p:blipFill>
        <p:spPr bwMode="auto">
          <a:xfrm>
            <a:off x="1187624" y="1341868"/>
            <a:ext cx="3240360" cy="4032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58446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202HP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5194" cy="68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กลุ่ม 4"/>
          <p:cNvGrpSpPr/>
          <p:nvPr/>
        </p:nvGrpSpPr>
        <p:grpSpPr>
          <a:xfrm>
            <a:off x="2929731" y="887049"/>
            <a:ext cx="3358986" cy="2547762"/>
            <a:chOff x="3275856" y="1196627"/>
            <a:chExt cx="2985587" cy="2240454"/>
          </a:xfrm>
        </p:grpSpPr>
        <p:pic>
          <p:nvPicPr>
            <p:cNvPr id="3079" name="Picture 7" descr="C:\Users\202HP\Desktop\โครงการ 59\ดูแลผู้สูงอายุ 16 พ.ค.59\โครงการ70 ชม.16559_208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196627"/>
              <a:ext cx="2985587" cy="22404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สี่เหลี่ยมผืนผ้า 3"/>
            <p:cNvSpPr/>
            <p:nvPr/>
          </p:nvSpPr>
          <p:spPr>
            <a:xfrm>
              <a:off x="3275856" y="2953961"/>
              <a:ext cx="28803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th-TH" sz="24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ตำบลหนองน้ำใหญ่และตำบลจักราช</a:t>
              </a:r>
              <a:endParaRPr lang="th-TH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414550" y="3936375"/>
            <a:ext cx="3215742" cy="2450520"/>
            <a:chOff x="2" y="1561622"/>
            <a:chExt cx="3751646" cy="2876877"/>
          </a:xfrm>
        </p:grpSpPr>
        <p:pic>
          <p:nvPicPr>
            <p:cNvPr id="3076" name="Picture 4" descr="C:\Users\202HP\Desktop\โครงการ 59\ดูแลผู้สูงอายุ 16 พ.ค.59\โครงการ70 ชม.16559_128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561622"/>
              <a:ext cx="3751646" cy="28153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312607" y="3976834"/>
              <a:ext cx="314861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th-TH" sz="2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ตำบลดอนลานและตำบลลำตะเคียน</a:t>
              </a:r>
              <a:endParaRPr lang="th-TH" sz="2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4937273" y="3936375"/>
            <a:ext cx="3325027" cy="2511493"/>
            <a:chOff x="3417057" y="3678981"/>
            <a:chExt cx="3325027" cy="2511493"/>
          </a:xfrm>
        </p:grpSpPr>
        <p:pic>
          <p:nvPicPr>
            <p:cNvPr id="19" name="Picture 8" descr="C:\Users\202HP\Desktop\โครงการ 59\ดูแลผู้สูงอายุ 16 พ.ค.59\โครงการ70 ชม.16559_381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057" y="3678981"/>
              <a:ext cx="3325027" cy="24951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0" name="สี่เหลี่ยมผืนผ้า 19"/>
            <p:cNvSpPr/>
            <p:nvPr/>
          </p:nvSpPr>
          <p:spPr>
            <a:xfrm>
              <a:off x="4396530" y="5728809"/>
              <a:ext cx="136608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th-TH" sz="2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ตำบลหน้าโคก</a:t>
              </a:r>
              <a:endParaRPr lang="th-TH" sz="2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4764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447</Words>
  <Application>Microsoft Office PowerPoint</Application>
  <PresentationFormat>นำเสนอทางหน้าจอ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202HP</dc:creator>
  <cp:lastModifiedBy>nantawan</cp:lastModifiedBy>
  <cp:revision>40</cp:revision>
  <dcterms:created xsi:type="dcterms:W3CDTF">2016-06-11T04:07:15Z</dcterms:created>
  <dcterms:modified xsi:type="dcterms:W3CDTF">2016-06-15T07:40:28Z</dcterms:modified>
</cp:coreProperties>
</file>