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271" r:id="rId5"/>
  </p:sldIdLst>
  <p:sldSz cx="9144000" cy="1219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EDEB"/>
    <a:srgbClr val="CAF1F6"/>
    <a:srgbClr val="78D5E8"/>
    <a:srgbClr val="78E4E4"/>
    <a:srgbClr val="206894"/>
    <a:srgbClr val="D1F2F7"/>
    <a:srgbClr val="9AE0EE"/>
    <a:srgbClr val="79BDE7"/>
    <a:srgbClr val="7AB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DAAEC4-36E5-48D1-81FC-DF3FA3910D32}" v="13" dt="2024-01-27T06:20:12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0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3CE0-708F-4784-ABFE-5083CF2F09FC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9DDCA-EE74-496B-A836-867ECBEF3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5312"/>
            <a:ext cx="77724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403623"/>
            <a:ext cx="68580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727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22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29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039537"/>
            <a:ext cx="7886700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8159048"/>
            <a:ext cx="7886700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63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245556"/>
            <a:ext cx="388620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245556"/>
            <a:ext cx="3886200" cy="773571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617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49114"/>
            <a:ext cx="7886700" cy="235655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988734"/>
            <a:ext cx="3868340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988734"/>
            <a:ext cx="3887391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4453467"/>
            <a:ext cx="3887391" cy="655037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725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190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111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755425"/>
            <a:ext cx="4629150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05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8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755425"/>
            <a:ext cx="4629150" cy="866422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57600"/>
            <a:ext cx="2949178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030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061-2E67-4F6A-A410-260E82D8FBB9}" type="datetimeFigureOut">
              <a:rPr lang="th-TH" smtClean="0"/>
              <a:t>13/03/67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11300181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11300181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1CA4-4395-453D-A628-CCB14C7289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83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id="{B893EF55-3C96-5B73-3771-AD6CE0B21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" y="11921"/>
            <a:ext cx="8999622" cy="121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830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B1BC5D4BF00D5F43A144F5C75872EFD1" ma:contentTypeVersion="9" ma:contentTypeDescription="สร้างเอกสารใหม่" ma:contentTypeScope="" ma:versionID="d6500ac8027522f32171d4cbb9dfb5b8">
  <xsd:schema xmlns:xsd="http://www.w3.org/2001/XMLSchema" xmlns:xs="http://www.w3.org/2001/XMLSchema" xmlns:p="http://schemas.microsoft.com/office/2006/metadata/properties" xmlns:ns3="4fbba90b-c507-4f81-90d3-7b48567cd2b6" targetNamespace="http://schemas.microsoft.com/office/2006/metadata/properties" ma:root="true" ma:fieldsID="ed109cdade56551e7c9ea9350f6c9075" ns3:_="">
    <xsd:import namespace="4fbba90b-c507-4f81-90d3-7b48567cd2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ba90b-c507-4f81-90d3-7b48567cd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3B0F86-D55A-4EE6-8BA0-62A3486578D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4fbba90b-c507-4f81-90d3-7b48567cd2b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FAC452-22CC-41E1-A0D9-4773FD87F5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51A7F-829D-4B43-8F6B-FDE9271A64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ba90b-c507-4f81-90d3-7b48567cd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nonthawat</dc:creator>
  <cp:lastModifiedBy>disease02</cp:lastModifiedBy>
  <cp:revision>47</cp:revision>
  <cp:lastPrinted>2024-01-30T02:12:02Z</cp:lastPrinted>
  <dcterms:created xsi:type="dcterms:W3CDTF">2023-05-10T01:38:56Z</dcterms:created>
  <dcterms:modified xsi:type="dcterms:W3CDTF">2024-03-13T03:31:28Z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0x010100B1BC5D4BF00D5F43A144F5C75872EFD1</vt:lpwstr>
  </property>
</Properties>
</file>