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271" r:id="rId5"/>
  </p:sldIdLst>
  <p:sldSz cx="9144000" cy="12192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DEB"/>
    <a:srgbClr val="CAF1F6"/>
    <a:srgbClr val="78D5E8"/>
    <a:srgbClr val="78E4E4"/>
    <a:srgbClr val="206894"/>
    <a:srgbClr val="D1F2F7"/>
    <a:srgbClr val="9AE0EE"/>
    <a:srgbClr val="79BDE7"/>
    <a:srgbClr val="7AB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AAEC4-36E5-48D1-81FC-DF3FA3910D32}" v="13" dt="2024-01-27T06:20:12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31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3CE0-708F-4784-ABFE-5083CF2F09F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9DDCA-EE74-496B-A836-867ECBEF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5312"/>
            <a:ext cx="77724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403623"/>
            <a:ext cx="6858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27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223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5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29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39537"/>
            <a:ext cx="78867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159048"/>
            <a:ext cx="78867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63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245556"/>
            <a:ext cx="388620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245556"/>
            <a:ext cx="388620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61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9114"/>
            <a:ext cx="7886700" cy="235655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988734"/>
            <a:ext cx="3868340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988734"/>
            <a:ext cx="3887391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453467"/>
            <a:ext cx="3887391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725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190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1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55425"/>
            <a:ext cx="462915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5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425"/>
            <a:ext cx="462915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030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300181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83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dogs with paws and text&#10;&#10;Description automatically generated">
            <a:extLst>
              <a:ext uri="{FF2B5EF4-FFF2-40B4-BE49-F238E27FC236}">
                <a16:creationId xmlns:a16="http://schemas.microsoft.com/office/drawing/2014/main" id="{47A23E48-2B65-9257-78C3-AFDF35D2A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9900" l="354" r="98232">
                        <a14:foregroundMark x1="72772" y1="15650" x2="72772" y2="15650"/>
                        <a14:foregroundMark x1="17893" y1="6950" x2="17893" y2="6950"/>
                        <a14:foregroundMark x1="40877" y1="18500" x2="40877" y2="18500"/>
                        <a14:foregroundMark x1="85785" y1="48550" x2="85785" y2="48550"/>
                        <a14:foregroundMark x1="80339" y1="51500" x2="79986" y2="52000"/>
                        <a14:foregroundMark x1="67751" y1="55500" x2="67751" y2="55500"/>
                        <a14:foregroundMark x1="28784" y1="38500" x2="28784" y2="38500"/>
                        <a14:foregroundMark x1="28784" y1="35350" x2="33522" y2="37250"/>
                        <a14:foregroundMark x1="33522" y1="37250" x2="33522" y2="37250"/>
                        <a14:foregroundMark x1="78076" y1="38850" x2="83310" y2="41350"/>
                        <a14:foregroundMark x1="83310" y1="41350" x2="83310" y2="41350"/>
                        <a14:foregroundMark x1="93847" y1="46150" x2="91231" y2="55500"/>
                        <a14:foregroundMark x1="91231" y1="55500" x2="91231" y2="55500"/>
                        <a14:foregroundMark x1="78925" y1="21200" x2="78925" y2="74250"/>
                        <a14:foregroundMark x1="10325" y1="4350" x2="32885" y2="3950"/>
                        <a14:foregroundMark x1="32885" y1="3950" x2="79844" y2="4950"/>
                        <a14:foregroundMark x1="18388" y1="10900" x2="38614" y2="10800"/>
                        <a14:foregroundMark x1="38614" y1="10800" x2="91018" y2="11050"/>
                        <a14:foregroundMark x1="11598" y1="15400" x2="83310" y2="16900"/>
                        <a14:foregroundMark x1="19661" y1="20600" x2="40099" y2="23050"/>
                        <a14:foregroundMark x1="40099" y1="23050" x2="63083" y2="36400"/>
                        <a14:foregroundMark x1="63083" y1="36400" x2="64215" y2="38750"/>
                        <a14:foregroundMark x1="13861" y1="12150" x2="11033" y2="66050"/>
                        <a14:foregroundMark x1="17751" y1="27300" x2="22489" y2="77800"/>
                        <a14:foregroundMark x1="52041" y1="60791" x2="79491" y2="62300"/>
                        <a14:foregroundMark x1="41697" y1="60223" x2="51559" y2="60765"/>
                        <a14:foregroundMark x1="71216" y1="58581" x2="77228" y2="58700"/>
                        <a14:foregroundMark x1="58062" y1="62700" x2="64569" y2="65900"/>
                        <a14:foregroundMark x1="64569" y1="65900" x2="69095" y2="82300"/>
                        <a14:foregroundMark x1="27723" y1="70850" x2="83168" y2="73500"/>
                        <a14:foregroundMark x1="43494" y1="76700" x2="88048" y2="77200"/>
                        <a14:foregroundMark x1="30693" y1="83150" x2="61033" y2="88500"/>
                        <a14:foregroundMark x1="31259" y1="73100" x2="65771" y2="85500"/>
                        <a14:foregroundMark x1="2970" y1="3000" x2="23197" y2="2250"/>
                        <a14:foregroundMark x1="23197" y1="2250" x2="77511" y2="4600"/>
                        <a14:foregroundMark x1="89816" y1="4950" x2="98232" y2="71500"/>
                        <a14:foregroundMark x1="2617" y1="2350" x2="495" y2="44550"/>
                        <a14:foregroundMark x1="8062" y1="74600" x2="9689" y2="81250"/>
                        <a14:foregroundMark x1="9689" y1="81250" x2="21216" y2="89000"/>
                        <a14:foregroundMark x1="21216" y1="89000" x2="30905" y2="89000"/>
                        <a14:foregroundMark x1="4880" y1="68150" x2="3465" y2="93500"/>
                        <a14:foregroundMark x1="3465" y1="93500" x2="30693" y2="95200"/>
                        <a14:foregroundMark x1="30693" y1="95200" x2="40736" y2="95100"/>
                        <a14:foregroundMark x1="8982" y1="93850" x2="26662" y2="93800"/>
                        <a14:foregroundMark x1="26662" y1="93800" x2="71782" y2="94100"/>
                        <a14:foregroundMark x1="82956" y1="87500" x2="82107" y2="93000"/>
                        <a14:foregroundMark x1="82107" y1="93000" x2="83310" y2="96800"/>
                        <a14:foregroundMark x1="83310" y1="96800" x2="85431" y2="96700"/>
                        <a14:foregroundMark x1="91938" y1="80200" x2="93140" y2="99900"/>
                        <a14:foregroundMark x1="9477" y1="98200" x2="10325" y2="98200"/>
                        <a14:foregroundMark x1="2617" y1="60450" x2="6648" y2="66550"/>
                        <a14:foregroundMark x1="71492" y1="58281" x2="81400" y2="58200"/>
                        <a14:foregroundMark x1="31400" y1="18500" x2="49434" y2="18550"/>
                        <a14:foregroundMark x1="49434" y1="18550" x2="76308" y2="18000"/>
                        <a14:foregroundMark x1="44059" y1="14500" x2="52829" y2="27550"/>
                        <a14:foregroundMark x1="35290" y1="17250" x2="49505" y2="21600"/>
                        <a14:foregroundMark x1="70721" y1="6950" x2="70721" y2="6950"/>
                        <a14:foregroundMark x1="26521" y1="25700" x2="26521" y2="25700"/>
                        <a14:foregroundMark x1="92999" y1="62050" x2="92999" y2="62050"/>
                        <a14:backgroundMark x1="45615" y1="57600" x2="45615" y2="57600"/>
                        <a14:backgroundMark x1="62624" y1="59137" x2="63649" y2="59350"/>
                        <a14:backgroundMark x1="40523" y1="57450" x2="43140" y2="59100"/>
                        <a14:backgroundMark x1="45969" y1="59450" x2="52758" y2="59100"/>
                        <a14:backgroundMark x1="52758" y1="59100" x2="59618" y2="59100"/>
                        <a14:backgroundMark x1="49859" y1="58450" x2="66478" y2="58450"/>
                        <a14:backgroundMark x1="47030" y1="58200" x2="53395" y2="57950"/>
                        <a14:backgroundMark x1="53395" y1="57950" x2="71429" y2="58350"/>
                        <a14:backgroundMark x1="52122" y1="60100" x2="68105" y2="58950"/>
                        <a14:backgroundMark x1="41726" y1="57850" x2="48373" y2="59700"/>
                        <a14:backgroundMark x1="48373" y1="59700" x2="52475" y2="59700"/>
                        <a14:backgroundMark x1="40523" y1="58200" x2="41231" y2="60300"/>
                        <a14:backgroundMark x1="67893" y1="59600" x2="69095" y2="5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20" y="0"/>
            <a:ext cx="9143980" cy="12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0830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B1BC5D4BF00D5F43A144F5C75872EFD1" ma:contentTypeVersion="9" ma:contentTypeDescription="สร้างเอกสารใหม่" ma:contentTypeScope="" ma:versionID="d6500ac8027522f32171d4cbb9dfb5b8">
  <xsd:schema xmlns:xsd="http://www.w3.org/2001/XMLSchema" xmlns:xs="http://www.w3.org/2001/XMLSchema" xmlns:p="http://schemas.microsoft.com/office/2006/metadata/properties" xmlns:ns3="4fbba90b-c507-4f81-90d3-7b48567cd2b6" targetNamespace="http://schemas.microsoft.com/office/2006/metadata/properties" ma:root="true" ma:fieldsID="ed109cdade56551e7c9ea9350f6c9075" ns3:_="">
    <xsd:import namespace="4fbba90b-c507-4f81-90d3-7b48567cd2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ba90b-c507-4f81-90d3-7b48567cd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3B0F86-D55A-4EE6-8BA0-62A3486578DA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4fbba90b-c507-4f81-90d3-7b48567cd2b6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FAC452-22CC-41E1-A0D9-4773FD87F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51A7F-829D-4B43-8F6B-FDE9271A6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ba90b-c507-4f81-90d3-7b48567cd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ธีมของ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nonthawat</dc:creator>
  <cp:lastModifiedBy>disease02</cp:lastModifiedBy>
  <cp:revision>49</cp:revision>
  <cp:lastPrinted>2024-03-13T03:20:44Z</cp:lastPrinted>
  <dcterms:created xsi:type="dcterms:W3CDTF">2023-05-10T01:38:56Z</dcterms:created>
  <dcterms:modified xsi:type="dcterms:W3CDTF">2024-03-13T03:24:32Z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0x010100B1BC5D4BF00D5F43A144F5C75872EFD1</vt:lpwstr>
  </property>
</Properties>
</file>